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2D98-AA07-4E88-BABD-D1BB1130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530BA-E2D5-47D2-8FBB-87D8FEFA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53F58-3157-479B-BA34-0C4EDC12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0B705-A386-468F-AB97-7A30067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C76E-C601-4F8A-B268-EA00EB4C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7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C928-5EF1-4443-A30C-CB536223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C1AE8-EA74-4E84-9F94-55E3E1237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0B85-43FF-4F8D-BFBA-D1624C6F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C029F-4F15-48A2-97CA-E8ED1025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E25F2-0A2D-4363-8279-22CDB80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2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20558D-720C-46B0-B24B-208F35865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2E1F4-9174-4028-8747-20D48BAB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62062-4547-4BC9-A7C9-909BB622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9B919-C742-48A6-8DB2-CD6AC8C5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8A91B-7769-4CAE-B5D9-A38E876B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0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0556-FD32-4789-9BD5-7CE4480F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507-947D-4D28-8E92-8FD5F3039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0C9C-CDB7-495C-B015-AFF2A68C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DE1F7-C9B2-4061-8F88-BAE6087B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2D5F5-AB99-4B7C-B06C-39F435B7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D73E-6E52-4E17-A112-FC5CAFF1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86F0F-B0A3-41EB-8437-875BF535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B72E1-4F8B-48CB-A907-9A6C0033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6201F-4184-45C6-AA53-48AF94EF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D282B-E495-45AC-AD81-F6BE2870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2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47C7-6EC1-42CC-BD82-4FE06EB71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29078-0E4C-4023-92D5-A5FEC918E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30DBF-7F75-4F91-9FB7-2791F1B12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53726-8472-4002-BC03-435155EC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881F0-D12F-48E4-A3B9-8740C227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7FEFB-45EF-48F7-80DD-CC88C9A3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2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15F2-11B2-4B76-B0C8-7C9D7C7F1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18804-84EA-4E09-8403-D9A55460C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7716C-5F1C-4AEF-BE18-57B3E27D9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530CC-6C99-44F9-A82E-111F64E59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39144-6720-4ABE-9CED-07352C2A5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3D862-0400-45C7-8530-9658118B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3B939E-B178-4572-8485-6430F581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672DA-350B-4850-9809-08B5A411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6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92A0-B317-4125-8D30-A4729C37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A3029-D7E1-4E65-9ED0-DD2B1FE2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941D0-773E-4172-B09B-4AEB8001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3276B-4C1B-4D6E-B7F3-E030DD18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1F162-11CB-46A4-A0BC-3F26F23E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C80D2-542D-4F58-9F38-1FFC5960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309F2-41D9-4AC0-B77F-583800F5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7265-C724-4EE4-ACBF-F3604086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A7DB-57B6-4983-8DDB-744193C3A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CD53D-A78A-45E6-B46B-345165E31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62406-3325-4F6A-82AB-1C524988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AFDBB-817D-484D-AE58-5B921A97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94CC3-9F3C-4571-B39A-D2DD7A40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B68A-026E-4990-A813-BBE631A45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4328A-B51C-4C9C-A08E-58D047445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2725A-6C1B-4A12-8049-B20E5689B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CD658-4F4A-4C76-8E60-BBB5AA33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36B5C-3AB6-4820-8C40-25EF307E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C4BDD-B5F4-4DA1-945B-EB5EDC51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1067-ECF5-4A96-8C60-B1B5E3B93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1859D-6DCD-4738-A87A-4C6D1E294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44C3B-5412-407C-B00A-E7BB88D16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8C5F-5EBB-45E1-A4D7-8F4B3832198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E387E-5A11-497E-8D2D-A1B02A3EA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42D5D-6179-4297-A46F-67A45BE48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A4B1-0889-4F14-A3F6-67F725AD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B4535E-2BC1-401B-821D-F48E12945531}"/>
              </a:ext>
            </a:extLst>
          </p:cNvPr>
          <p:cNvSpPr txBox="1"/>
          <p:nvPr/>
        </p:nvSpPr>
        <p:spPr>
          <a:xfrm>
            <a:off x="1843549" y="578604"/>
            <a:ext cx="8967019" cy="5700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 MAJORITY OF GREEN HOUSE GAS EMISSIONS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STEPS)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 TO RENEWABLE ELECTRICITY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HTTP://ELECTRIC.SMILLER.ORG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YOUR CITY TO SUPPLY COMMUNITY CLEAN ELECTRICITY AGGREGATION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 ROOFTOP SOLAR OR  SUBSCRIBE TO COMMUNITY SOLAR (2022)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 TO 3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RENEWABLE SUPPLIER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(WHEN EXISTING CARS WEAR OUT):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HYBRID, PLUG-IN HYBRID,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THEN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ELECTRIFY HOME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(AS APPLIANCES WEAR OUT, REPLACE WITH ENERGY STAR ELECTRIC)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EFFICIENCY AUDIT (INSULATE AND SEAL)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APPLIANCES  (REPLACE WATER HEATER WITH HEAT PUMP)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BOTH A/C AND FURNACE WITH ONE COLD WEATHER HEAT PUMP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9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Miller</dc:creator>
  <cp:lastModifiedBy>Steve Miller</cp:lastModifiedBy>
  <cp:revision>2</cp:revision>
  <dcterms:created xsi:type="dcterms:W3CDTF">2021-10-29T14:48:58Z</dcterms:created>
  <dcterms:modified xsi:type="dcterms:W3CDTF">2021-10-30T23:20:31Z</dcterms:modified>
</cp:coreProperties>
</file>