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5.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6.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7.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23" r:id="rId1"/>
    <p:sldMasterId id="2147483752" r:id="rId2"/>
    <p:sldMasterId id="2147483765" r:id="rId3"/>
    <p:sldMasterId id="2147483771" r:id="rId4"/>
    <p:sldMasterId id="2147483799" r:id="rId5"/>
    <p:sldMasterId id="2147483840" r:id="rId6"/>
    <p:sldMasterId id="2147483881" r:id="rId7"/>
    <p:sldMasterId id="2147483896" r:id="rId8"/>
  </p:sldMasterIdLst>
  <p:notesMasterIdLst>
    <p:notesMasterId r:id="rId58"/>
  </p:notesMasterIdLst>
  <p:sldIdLst>
    <p:sldId id="294" r:id="rId9"/>
    <p:sldId id="259" r:id="rId10"/>
    <p:sldId id="261" r:id="rId11"/>
    <p:sldId id="272" r:id="rId12"/>
    <p:sldId id="273" r:id="rId13"/>
    <p:sldId id="275" r:id="rId14"/>
    <p:sldId id="276" r:id="rId15"/>
    <p:sldId id="280" r:id="rId16"/>
    <p:sldId id="285" r:id="rId17"/>
    <p:sldId id="281" r:id="rId18"/>
    <p:sldId id="277" r:id="rId19"/>
    <p:sldId id="279" r:id="rId20"/>
    <p:sldId id="1902" r:id="rId21"/>
    <p:sldId id="1900" r:id="rId22"/>
    <p:sldId id="283" r:id="rId23"/>
    <p:sldId id="282" r:id="rId24"/>
    <p:sldId id="1901" r:id="rId25"/>
    <p:sldId id="1942" r:id="rId26"/>
    <p:sldId id="1943" r:id="rId27"/>
    <p:sldId id="1937" r:id="rId28"/>
    <p:sldId id="1903" r:id="rId29"/>
    <p:sldId id="1948" r:id="rId30"/>
    <p:sldId id="1953" r:id="rId31"/>
    <p:sldId id="1835" r:id="rId32"/>
    <p:sldId id="1934" r:id="rId33"/>
    <p:sldId id="1828" r:id="rId34"/>
    <p:sldId id="1907" r:id="rId35"/>
    <p:sldId id="1836" r:id="rId36"/>
    <p:sldId id="1878" r:id="rId37"/>
    <p:sldId id="1831" r:id="rId38"/>
    <p:sldId id="1829" r:id="rId39"/>
    <p:sldId id="1918" r:id="rId40"/>
    <p:sldId id="1859" r:id="rId41"/>
    <p:sldId id="1894" r:id="rId42"/>
    <p:sldId id="1931" r:id="rId43"/>
    <p:sldId id="1915" r:id="rId44"/>
    <p:sldId id="1841" r:id="rId45"/>
    <p:sldId id="1855" r:id="rId46"/>
    <p:sldId id="1952" r:id="rId47"/>
    <p:sldId id="1923" r:id="rId48"/>
    <p:sldId id="1944" r:id="rId49"/>
    <p:sldId id="1460" r:id="rId50"/>
    <p:sldId id="1461" r:id="rId51"/>
    <p:sldId id="1951" r:id="rId52"/>
    <p:sldId id="1946" r:id="rId53"/>
    <p:sldId id="1947" r:id="rId54"/>
    <p:sldId id="1941" r:id="rId55"/>
    <p:sldId id="1940" r:id="rId56"/>
    <p:sldId id="1938" r:id="rId57"/>
  </p:sldIdLst>
  <p:sldSz cx="16256000" cy="9144000"/>
  <p:notesSz cx="7010400" cy="9236075"/>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1pPr>
    <a:lvl2pPr marL="0" marR="0" indent="2794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2pPr>
    <a:lvl3pPr marL="0" marR="0" indent="5715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3pPr>
    <a:lvl4pPr marL="0" marR="0" indent="8509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4pPr>
    <a:lvl5pPr marL="0" marR="0" indent="11430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5pPr>
    <a:lvl6pPr marL="0" marR="0" indent="14224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6pPr>
    <a:lvl7pPr marL="0" marR="0" indent="17145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7pPr>
    <a:lvl8pPr marL="0" marR="0" indent="19939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8pPr>
    <a:lvl9pPr marL="0" marR="0" indent="22860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8E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EFF1F3"/>
          </a:solidFill>
        </a:fill>
      </a:tcStyle>
    </a:band2H>
    <a:firstCol>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firstCol>
    <a:lastRow>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firstRow>
  </a:tblStyle>
  <a:tblStyle styleId="{C7B018BB-80A7-4F77-B60F-C8B233D01FF8}" styleName="">
    <a:tblBg/>
    <a:wholeTbl>
      <a:tcTxStyle>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13" autoAdjust="0"/>
    <p:restoredTop sz="72392" autoAdjust="0"/>
  </p:normalViewPr>
  <p:slideViewPr>
    <p:cSldViewPr snapToGrid="0">
      <p:cViewPr varScale="1">
        <p:scale>
          <a:sx n="32" d="100"/>
          <a:sy n="32" d="100"/>
        </p:scale>
        <p:origin x="102" y="66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6522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J:\s\Documents\UUCMC\UUCMC-gas-electric-calculations\2023-actual-GHG-and-bar-chart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4000" b="1" dirty="0">
                <a:solidFill>
                  <a:schemeClr val="bg2">
                    <a:lumMod val="50000"/>
                  </a:schemeClr>
                </a:solidFill>
              </a:rPr>
              <a:t>MILLER FAMILY AUTOMOBL</a:t>
            </a:r>
            <a:r>
              <a:rPr lang="en-US" sz="4000" b="1" baseline="0" dirty="0">
                <a:solidFill>
                  <a:schemeClr val="bg2">
                    <a:lumMod val="50000"/>
                  </a:schemeClr>
                </a:solidFill>
              </a:rPr>
              <a:t>ES</a:t>
            </a:r>
            <a:br>
              <a:rPr lang="en-US" sz="4000" b="1" baseline="0" dirty="0">
                <a:solidFill>
                  <a:schemeClr val="bg2">
                    <a:lumMod val="50000"/>
                  </a:schemeClr>
                </a:solidFill>
              </a:rPr>
            </a:br>
            <a:r>
              <a:rPr lang="en-US" sz="4000" b="1" baseline="0" dirty="0">
                <a:solidFill>
                  <a:schemeClr val="bg2">
                    <a:lumMod val="50000"/>
                  </a:schemeClr>
                </a:solidFill>
              </a:rPr>
              <a:t> </a:t>
            </a:r>
            <a:r>
              <a:rPr lang="en-US" sz="4000" b="1" dirty="0">
                <a:solidFill>
                  <a:schemeClr val="bg2">
                    <a:lumMod val="50000"/>
                  </a:schemeClr>
                </a:solidFill>
              </a:rPr>
              <a:t>CO2 EMISSIONS (pounds/year)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Sheet1!$A$181</c:f>
              <c:strCache>
                <c:ptCount val="1"/>
                <c:pt idx="0">
                  <c:v>AUTOMOBILE CO2 GHG (pounds/year)</c:v>
                </c:pt>
              </c:strCache>
            </c:strRef>
          </c:tx>
          <c:spPr>
            <a:solidFill>
              <a:schemeClr val="accent1"/>
            </a:solidFill>
            <a:ln>
              <a:noFill/>
            </a:ln>
            <a:effectLst/>
          </c:spPr>
          <c:invertIfNegative val="0"/>
          <c:cat>
            <c:strRef>
              <c:f>Sheet1!$B$180:$F$180</c:f>
              <c:strCache>
                <c:ptCount val="5"/>
                <c:pt idx="0">
                  <c:v>AVERAGE US CAR 24 mpg</c:v>
                </c:pt>
                <c:pt idx="1">
                  <c:v>HYBRID 2012 Toyota Camry 37 mpg</c:v>
                </c:pt>
                <c:pt idx="2">
                  <c:v>PLUG-IN HYBRID 2017 Toyota Prius Prime 156 mpg</c:v>
                </c:pt>
                <c:pt idx="3">
                  <c:v>TESLA 2023 ELECTRIC CAR 3 miles/kWh</c:v>
                </c:pt>
                <c:pt idx="4">
                  <c:v>ELECTRIC CAR (in 2030) 3 miles/kWh</c:v>
                </c:pt>
              </c:strCache>
            </c:strRef>
          </c:cat>
          <c:val>
            <c:numRef>
              <c:f>Sheet1!$B$181:$F$181</c:f>
              <c:numCache>
                <c:formatCode>0</c:formatCode>
                <c:ptCount val="5"/>
                <c:pt idx="0">
                  <c:v>10000</c:v>
                </c:pt>
                <c:pt idx="1">
                  <c:v>6486.4864864864867</c:v>
                </c:pt>
                <c:pt idx="2">
                  <c:v>1538.4615384615383</c:v>
                </c:pt>
                <c:pt idx="3" formatCode="General">
                  <c:v>1113</c:v>
                </c:pt>
                <c:pt idx="4" formatCode="General">
                  <c:v>166.95</c:v>
                </c:pt>
              </c:numCache>
            </c:numRef>
          </c:val>
          <c:extLst>
            <c:ext xmlns:c16="http://schemas.microsoft.com/office/drawing/2014/chart" uri="{C3380CC4-5D6E-409C-BE32-E72D297353CC}">
              <c16:uniqueId val="{00000000-F2D1-42A8-8E4E-764E52678AFF}"/>
            </c:ext>
          </c:extLst>
        </c:ser>
        <c:dLbls>
          <c:showLegendKey val="0"/>
          <c:showVal val="0"/>
          <c:showCatName val="0"/>
          <c:showSerName val="0"/>
          <c:showPercent val="0"/>
          <c:showBubbleSize val="0"/>
        </c:dLbls>
        <c:gapWidth val="182"/>
        <c:axId val="934180688"/>
        <c:axId val="934179608"/>
      </c:barChart>
      <c:catAx>
        <c:axId val="9341806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prstDash val="sysDot"/>
            <a:round/>
          </a:ln>
          <a:effectLst/>
        </c:spPr>
        <c:txPr>
          <a:bodyPr rot="-60000000" spcFirstLastPara="1" vertOverflow="ellipsis" vert="horz" wrap="square" anchor="ctr" anchorCtr="1"/>
          <a:lstStyle/>
          <a:p>
            <a:pPr>
              <a:defRPr sz="2600" b="1" i="0" u="none" strike="noStrike" kern="1200" baseline="0">
                <a:solidFill>
                  <a:schemeClr val="bg2">
                    <a:lumMod val="50000"/>
                  </a:schemeClr>
                </a:solidFill>
                <a:latin typeface="+mn-lt"/>
                <a:ea typeface="+mn-ea"/>
                <a:cs typeface="+mn-cs"/>
              </a:defRPr>
            </a:pPr>
            <a:endParaRPr lang="en-US"/>
          </a:p>
        </c:txPr>
        <c:crossAx val="934179608"/>
        <c:crosses val="autoZero"/>
        <c:auto val="1"/>
        <c:lblAlgn val="ctr"/>
        <c:lblOffset val="100"/>
        <c:noMultiLvlLbl val="0"/>
      </c:catAx>
      <c:valAx>
        <c:axId val="934179608"/>
        <c:scaling>
          <c:orientation val="minMax"/>
        </c:scaling>
        <c:delete val="0"/>
        <c:axPos val="b"/>
        <c:majorGridlines>
          <c:spPr>
            <a:ln w="38100" cap="flat" cmpd="sng" algn="ctr">
              <a:solidFill>
                <a:schemeClr val="bg2">
                  <a:lumMod val="5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3200" b="1" i="0" u="none" strike="noStrike" kern="1200" baseline="0">
                <a:solidFill>
                  <a:schemeClr val="bg2">
                    <a:lumMod val="50000"/>
                  </a:schemeClr>
                </a:solidFill>
                <a:latin typeface="+mn-lt"/>
                <a:ea typeface="+mn-ea"/>
                <a:cs typeface="+mn-cs"/>
              </a:defRPr>
            </a:pPr>
            <a:endParaRPr lang="en-US"/>
          </a:p>
        </c:txPr>
        <c:crossAx val="9341806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0.47691</cdr:x>
      <cdr:y>0.24051</cdr:y>
    </cdr:from>
    <cdr:to>
      <cdr:x>0.8927</cdr:x>
      <cdr:y>0.33563</cdr:y>
    </cdr:to>
    <cdr:sp macro="" textlink="">
      <cdr:nvSpPr>
        <cdr:cNvPr id="2" name="TextBox 1">
          <a:extLst xmlns:a="http://schemas.openxmlformats.org/drawingml/2006/main">
            <a:ext uri="{FF2B5EF4-FFF2-40B4-BE49-F238E27FC236}">
              <a16:creationId xmlns:a16="http://schemas.microsoft.com/office/drawing/2014/main" id="{7BDDB1C9-EAB7-35DF-B6DA-99E936436E2A}"/>
            </a:ext>
          </a:extLst>
        </cdr:cNvPr>
        <cdr:cNvSpPr txBox="1"/>
      </cdr:nvSpPr>
      <cdr:spPr>
        <a:xfrm xmlns:a="http://schemas.openxmlformats.org/drawingml/2006/main">
          <a:off x="7581800" y="1815873"/>
          <a:ext cx="6610115" cy="718165"/>
        </a:xfrm>
        <a:prstGeom xmlns:a="http://schemas.openxmlformats.org/drawingml/2006/main" prst="rect">
          <a:avLst/>
        </a:prstGeom>
        <a:noFill xmlns:a="http://schemas.openxmlformats.org/drawingml/2006/main"/>
        <a:ln xmlns:a="http://schemas.openxmlformats.org/drawingml/2006/main" w="12700" cap="flat">
          <a:noFill/>
          <a:miter lim="4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Overflow="clip" horzOverflow="overflow" vert="horz" wrap="square" lIns="50800" tIns="50800" rIns="50800" bIns="50800" numCol="1" spcCol="38100" rtlCol="0" anchor="ctr">
          <a:spAutoFit/>
        </a:bodyPr>
        <a:lstStyle xmlns:a="http://schemas.openxmlformats.org/drawingml/2006/main"/>
        <a:p xmlns:a="http://schemas.openxmlformats.org/drawingml/2006/main">
          <a:pPr marL="0" marR="0" indent="0" algn="ctr" defTabSz="825500" rtl="0" fontAlgn="auto" latinLnBrk="0" hangingPunct="0">
            <a:lnSpc>
              <a:spcPct val="100000"/>
            </a:lnSpc>
            <a:spcBef>
              <a:spcPts val="0"/>
            </a:spcBef>
            <a:spcAft>
              <a:spcPts val="0"/>
            </a:spcAft>
            <a:buClrTx/>
            <a:buSzTx/>
            <a:buFontTx/>
            <a:buNone/>
            <a:tabLst/>
          </a:pPr>
          <a:r>
            <a:rPr kumimoji="0" lang="en-US" sz="2000" b="1" i="0" u="none" strike="noStrike" cap="all" spc="0" normalizeH="0" baseline="0" dirty="0">
              <a:ln>
                <a:noFill/>
              </a:ln>
              <a:solidFill>
                <a:schemeClr val="bg2">
                  <a:lumMod val="50000"/>
                </a:schemeClr>
              </a:solidFill>
              <a:effectLst/>
              <a:uFillTx/>
              <a:latin typeface="+mn-lt"/>
              <a:ea typeface="+mn-ea"/>
              <a:cs typeface="+mn-cs"/>
              <a:sym typeface="Helvetica"/>
            </a:rPr>
            <a:t>Charge from solar/community solar or future</a:t>
          </a:r>
          <a:r>
            <a:rPr kumimoji="0" lang="en-US" sz="2000" b="1" i="0" u="none" strike="noStrike" cap="all" spc="0" normalizeH="0" dirty="0">
              <a:ln>
                <a:noFill/>
              </a:ln>
              <a:solidFill>
                <a:schemeClr val="bg2">
                  <a:lumMod val="50000"/>
                </a:schemeClr>
              </a:solidFill>
              <a:effectLst/>
              <a:uFillTx/>
              <a:latin typeface="+mn-lt"/>
              <a:ea typeface="+mn-ea"/>
              <a:cs typeface="+mn-cs"/>
              <a:sym typeface="Helvetica"/>
            </a:rPr>
            <a:t> </a:t>
          </a:r>
          <a:r>
            <a:rPr kumimoji="0" lang="en-US" sz="2000" b="1" i="0" u="none" strike="noStrike" cap="all" spc="0" normalizeH="0" dirty="0" err="1">
              <a:ln>
                <a:noFill/>
              </a:ln>
              <a:solidFill>
                <a:schemeClr val="bg2">
                  <a:lumMod val="50000"/>
                </a:schemeClr>
              </a:solidFill>
              <a:effectLst/>
              <a:uFillTx/>
              <a:latin typeface="+mn-lt"/>
              <a:ea typeface="+mn-ea"/>
              <a:cs typeface="+mn-cs"/>
              <a:sym typeface="Helvetica"/>
            </a:rPr>
            <a:t>nj</a:t>
          </a:r>
          <a:r>
            <a:rPr kumimoji="0" lang="en-US" sz="2000" b="1" i="0" u="none" strike="noStrike" cap="all" spc="0" normalizeH="0" dirty="0">
              <a:ln>
                <a:noFill/>
              </a:ln>
              <a:solidFill>
                <a:schemeClr val="bg2">
                  <a:lumMod val="50000"/>
                </a:schemeClr>
              </a:solidFill>
              <a:effectLst/>
              <a:uFillTx/>
              <a:latin typeface="+mn-lt"/>
              <a:ea typeface="+mn-ea"/>
              <a:cs typeface="+mn-cs"/>
              <a:sym typeface="Helvetica"/>
            </a:rPr>
            <a:t> grid</a:t>
          </a:r>
          <a:endParaRPr kumimoji="0" lang="en-US" sz="2000" b="1" i="0" u="none" strike="noStrike" cap="all" spc="0" normalizeH="0" baseline="0" dirty="0">
            <a:ln>
              <a:noFill/>
            </a:ln>
            <a:solidFill>
              <a:schemeClr val="bg2">
                <a:lumMod val="50000"/>
              </a:schemeClr>
            </a:solidFill>
            <a:effectLst/>
            <a:uFillTx/>
            <a:latin typeface="+mn-lt"/>
            <a:ea typeface="+mn-ea"/>
            <a:cs typeface="+mn-cs"/>
            <a:sym typeface="Helvetica"/>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 name="Shape 71"/>
          <p:cNvSpPr>
            <a:spLocks noGrp="1" noRot="1" noChangeAspect="1"/>
          </p:cNvSpPr>
          <p:nvPr>
            <p:ph type="sldImg"/>
          </p:nvPr>
        </p:nvSpPr>
        <p:spPr>
          <a:xfrm>
            <a:off x="425450" y="692150"/>
            <a:ext cx="6159500" cy="3463925"/>
          </a:xfrm>
          <a:prstGeom prst="rect">
            <a:avLst/>
          </a:prstGeom>
        </p:spPr>
        <p:txBody>
          <a:bodyPr lIns="92830" tIns="46415" rIns="92830" bIns="46415"/>
          <a:lstStyle/>
          <a:p>
            <a:endParaRPr/>
          </a:p>
        </p:txBody>
      </p:sp>
      <p:sp>
        <p:nvSpPr>
          <p:cNvPr id="72" name="Shape 72"/>
          <p:cNvSpPr>
            <a:spLocks noGrp="1"/>
          </p:cNvSpPr>
          <p:nvPr>
            <p:ph type="body" sz="quarter" idx="1"/>
          </p:nvPr>
        </p:nvSpPr>
        <p:spPr>
          <a:xfrm>
            <a:off x="934721" y="4387136"/>
            <a:ext cx="5140960" cy="4156234"/>
          </a:xfrm>
          <a:prstGeom prst="rect">
            <a:avLst/>
          </a:prstGeom>
        </p:spPr>
        <p:txBody>
          <a:bodyPr lIns="92830" tIns="46415" rIns="92830" bIns="46415"/>
          <a:lstStyle/>
          <a:p>
            <a:endParaRPr/>
          </a:p>
        </p:txBody>
      </p:sp>
    </p:spTree>
  </p:cSld>
  <p:clrMap bg1="lt1" tx1="dk1" bg2="lt2" tx2="dk2" accent1="accent1" accent2="accent2" accent3="accent3" accent4="accent4" accent5="accent5" accent6="accent6" hlink="hlink" folHlink="folHlink"/>
  <p:notesStyle>
    <a:lvl1pPr defTabSz="457200" latinLnBrk="0">
      <a:defRPr>
        <a:latin typeface="+mn-lt"/>
        <a:ea typeface="+mn-ea"/>
        <a:cs typeface="+mn-cs"/>
        <a:sym typeface="Arial"/>
      </a:defRPr>
    </a:lvl1pPr>
    <a:lvl2pPr indent="228600" defTabSz="457200" latinLnBrk="0">
      <a:defRPr>
        <a:latin typeface="+mn-lt"/>
        <a:ea typeface="+mn-ea"/>
        <a:cs typeface="+mn-cs"/>
        <a:sym typeface="Arial"/>
      </a:defRPr>
    </a:lvl2pPr>
    <a:lvl3pPr indent="457200" defTabSz="457200" latinLnBrk="0">
      <a:defRPr>
        <a:latin typeface="+mn-lt"/>
        <a:ea typeface="+mn-ea"/>
        <a:cs typeface="+mn-cs"/>
        <a:sym typeface="Arial"/>
      </a:defRPr>
    </a:lvl3pPr>
    <a:lvl4pPr indent="685800" defTabSz="457200" latinLnBrk="0">
      <a:defRPr>
        <a:latin typeface="+mn-lt"/>
        <a:ea typeface="+mn-ea"/>
        <a:cs typeface="+mn-cs"/>
        <a:sym typeface="Arial"/>
      </a:defRPr>
    </a:lvl4pPr>
    <a:lvl5pPr indent="914400" defTabSz="457200" latinLnBrk="0">
      <a:defRPr>
        <a:latin typeface="+mn-lt"/>
        <a:ea typeface="+mn-ea"/>
        <a:cs typeface="+mn-cs"/>
        <a:sym typeface="Arial"/>
      </a:defRPr>
    </a:lvl5pPr>
    <a:lvl6pPr indent="1143000" defTabSz="457200" latinLnBrk="0">
      <a:defRPr>
        <a:latin typeface="+mn-lt"/>
        <a:ea typeface="+mn-ea"/>
        <a:cs typeface="+mn-cs"/>
        <a:sym typeface="Arial"/>
      </a:defRPr>
    </a:lvl6pPr>
    <a:lvl7pPr indent="1371600" defTabSz="457200" latinLnBrk="0">
      <a:defRPr>
        <a:latin typeface="+mn-lt"/>
        <a:ea typeface="+mn-ea"/>
        <a:cs typeface="+mn-cs"/>
        <a:sym typeface="Arial"/>
      </a:defRPr>
    </a:lvl7pPr>
    <a:lvl8pPr indent="1600200" defTabSz="457200" latinLnBrk="0">
      <a:defRPr>
        <a:latin typeface="+mn-lt"/>
        <a:ea typeface="+mn-ea"/>
        <a:cs typeface="+mn-cs"/>
        <a:sym typeface="Arial"/>
      </a:defRPr>
    </a:lvl8pPr>
    <a:lvl9pPr indent="1828800" defTabSz="457200" latinLnBrk="0">
      <a:defRPr>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xfrm>
            <a:off x="4549775" y="407988"/>
            <a:ext cx="3614738" cy="2033587"/>
          </a:xfrm>
          <a:prstGeom prst="rect">
            <a:avLst/>
          </a:prstGeom>
        </p:spPr>
        <p:txBody>
          <a:bodyPr/>
          <a:lstStyle/>
          <a:p>
            <a:endParaRPr/>
          </a:p>
        </p:txBody>
      </p:sp>
      <p:sp>
        <p:nvSpPr>
          <p:cNvPr id="223" name="Shape 223"/>
          <p:cNvSpPr>
            <a:spLocks noGrp="1"/>
          </p:cNvSpPr>
          <p:nvPr>
            <p:ph type="body" sz="quarter" idx="1"/>
          </p:nvPr>
        </p:nvSpPr>
        <p:spPr>
          <a:prstGeom prst="rect">
            <a:avLst/>
          </a:prstGeom>
        </p:spPr>
        <p:txBody>
          <a:bodyPr/>
          <a:lstStyle/>
          <a:p>
            <a:pPr>
              <a:defRPr b="1"/>
            </a:pPr>
            <a:r>
              <a:rPr lang="en-US" sz="1200" dirty="0"/>
              <a:t>J:\s\Documents\BE\2022-11-6-Trinity-Episcopal\2022-11-06-Moorestown-Slides.pptx</a:t>
            </a:r>
          </a:p>
          <a:p>
            <a:pPr>
              <a:defRPr b="1"/>
            </a:pPr>
            <a:endParaRPr lang="en-US" sz="1200" dirty="0"/>
          </a:p>
          <a:p>
            <a:pPr>
              <a:defRPr b="1"/>
            </a:pPr>
            <a:r>
              <a:rPr lang="en-US" dirty="0"/>
              <a:t>ID #3 - Can be used in noncommercial online and TV broadcasts of your presentation.</a:t>
            </a:r>
          </a:p>
          <a:p>
            <a:pPr>
              <a:defRPr sz="1400"/>
            </a:pPr>
            <a:endParaRPr lang="en-US" dirty="0"/>
          </a:p>
          <a:p>
            <a:pPr>
              <a:defRPr sz="1400"/>
            </a:pPr>
            <a:r>
              <a:rPr lang="en-US" dirty="0"/>
              <a:t>And then on the last of the Apollo missions, this image known as the Blue Marble, became the most reproduced photograph in all of human history. The climate crisis is now the biggest and most serious challenge that humanity has ever faced. </a:t>
            </a:r>
          </a:p>
          <a:p>
            <a:pPr>
              <a:defRPr sz="1400"/>
            </a:pPr>
            <a:endParaRPr lang="en-US" dirty="0"/>
          </a:p>
          <a:p>
            <a:pPr>
              <a:defRPr sz="1200"/>
            </a:pPr>
            <a:r>
              <a:rPr lang="en-US" b="1" dirty="0"/>
              <a:t>DESCRIPTION</a:t>
            </a:r>
            <a:r>
              <a:rPr lang="en-US" dirty="0"/>
              <a:t>: Photo of Earth from Apollo 17, taken as the crew was traveling toward the moon, December 7, 1972</a:t>
            </a:r>
          </a:p>
          <a:p>
            <a:pPr>
              <a:defRPr sz="1200"/>
            </a:pPr>
            <a:endParaRPr lang="en-US" dirty="0"/>
          </a:p>
          <a:p>
            <a:pPr>
              <a:defRPr sz="1200"/>
            </a:pPr>
            <a:r>
              <a:rPr lang="en-US" b="1" dirty="0"/>
              <a:t>ADDITIONAL</a:t>
            </a:r>
            <a:r>
              <a:rPr lang="en-US" dirty="0"/>
              <a:t> </a:t>
            </a:r>
            <a:r>
              <a:rPr lang="en-US" b="1" dirty="0"/>
              <a:t>TALKING</a:t>
            </a:r>
            <a:r>
              <a:rPr lang="en-US" dirty="0"/>
              <a:t> </a:t>
            </a:r>
            <a:r>
              <a:rPr lang="en-US" b="1" dirty="0"/>
              <a:t>POINTS</a:t>
            </a:r>
            <a:r>
              <a:rPr lang="en-US" dirty="0"/>
              <a:t>: This picture is called the “Blue Marble,” taken during the last Apollo mission. </a:t>
            </a:r>
          </a:p>
          <a:p>
            <a:pPr>
              <a:defRPr sz="1200"/>
            </a:pPr>
            <a:r>
              <a:rPr lang="en-US" dirty="0"/>
              <a:t>	</a:t>
            </a:r>
          </a:p>
          <a:p>
            <a:pPr>
              <a:defRPr sz="1200"/>
            </a:pPr>
            <a:r>
              <a:rPr lang="en-US" dirty="0"/>
              <a:t>What makes the photograph so unique and powerful is that it captures the complete circle of the earth, helping us see the big picture of our planet – and our lives on it.[1*]  It was the first time the Apollo mission made it possible to capture almost the entire southern polar ice cap.[2*] </a:t>
            </a:r>
          </a:p>
          <a:p>
            <a:pPr>
              <a:defRPr sz="1200"/>
            </a:pPr>
            <a:endParaRPr lang="en-US" dirty="0"/>
          </a:p>
          <a:p>
            <a:pPr>
              <a:defRPr sz="1200"/>
            </a:pPr>
            <a:r>
              <a:rPr lang="en-US" b="1" dirty="0"/>
              <a:t>REFERENCES</a:t>
            </a:r>
            <a:r>
              <a:rPr lang="en-US" dirty="0"/>
              <a:t>:</a:t>
            </a:r>
          </a:p>
          <a:p>
            <a:pPr>
              <a:defRPr sz="1200"/>
            </a:pPr>
            <a:r>
              <a:rPr lang="en-US" dirty="0"/>
              <a:t>[1*] Ben Cosgrove, “Home, Sweet Home: In Praise of Apollo 17’s ‘Blue Marble’,” Time, April 11, 2014. http://time.com/3879555/blue-marble-apollo-17-photo-of-earth-from-space/</a:t>
            </a:r>
          </a:p>
          <a:p>
            <a:pPr>
              <a:defRPr sz="1200"/>
            </a:pPr>
            <a:r>
              <a:rPr lang="en-US" dirty="0"/>
              <a:t>[2*] NASA Visible Earth, “The Blue Marble from Apollo 17," December 7, 1972. http://visibleearth.nasa.gov/view.php?id=55418</a:t>
            </a:r>
          </a:p>
          <a:p>
            <a:pPr>
              <a:defRPr b="1"/>
            </a:pPr>
            <a:endParaRPr dirty="0"/>
          </a:p>
        </p:txBody>
      </p:sp>
    </p:spTree>
    <p:extLst>
      <p:ext uri="{BB962C8B-B14F-4D97-AF65-F5344CB8AC3E}">
        <p14:creationId xmlns:p14="http://schemas.microsoft.com/office/powerpoint/2010/main" val="2046206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noRot="1" noChangeAspect="1"/>
          </p:cNvSpPr>
          <p:nvPr>
            <p:ph type="sldImg"/>
          </p:nvPr>
        </p:nvSpPr>
        <p:spPr>
          <a:xfrm>
            <a:off x="425450" y="692150"/>
            <a:ext cx="6159500" cy="3463925"/>
          </a:xfrm>
          <a:prstGeom prst="rect">
            <a:avLst/>
          </a:prstGeom>
        </p:spPr>
        <p:txBody>
          <a:bodyPr/>
          <a:lstStyle/>
          <a:p>
            <a:endParaRPr/>
          </a:p>
        </p:txBody>
      </p:sp>
      <p:sp>
        <p:nvSpPr>
          <p:cNvPr id="201" name="Shape 201"/>
          <p:cNvSpPr>
            <a:spLocks noGrp="1"/>
          </p:cNvSpPr>
          <p:nvPr>
            <p:ph type="body" sz="quarter" idx="1"/>
          </p:nvPr>
        </p:nvSpPr>
        <p:spPr>
          <a:prstGeom prst="rect">
            <a:avLst/>
          </a:prstGeom>
        </p:spPr>
        <p:txBody>
          <a:bodyPr/>
          <a:lstStyle/>
          <a:p>
            <a:pPr>
              <a:defRPr b="1"/>
            </a:pPr>
            <a:r>
              <a:t>ID #7872 -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When it comes to electric vehicles (EVs), you see the same improvements. On average, the maintenance cost for a battery-electric vehicle is 40% less than the maintenance cost for internal combustion engines and, of course, the cost of operation is much, much lower.</a:t>
            </a:r>
          </a:p>
          <a:p>
            <a:pPr>
              <a:defRPr sz="1400"/>
            </a:pPr>
            <a:endParaRPr/>
          </a:p>
          <a:p>
            <a:pPr>
              <a:defRPr sz="1200"/>
            </a:pPr>
            <a:r>
              <a:rPr b="1"/>
              <a:t>DESCRIPTION</a:t>
            </a:r>
            <a:r>
              <a:t>: Photo of a white EV plugged into a wall charger, with text stating that on average, the maintenance cost for a battery-electric vehicle is 40% less than for internal combustion cars and light trucks</a:t>
            </a:r>
          </a:p>
          <a:p>
            <a:pPr>
              <a:defRPr sz="1200"/>
            </a:pPr>
            <a:endParaRPr/>
          </a:p>
          <a:p>
            <a:pPr>
              <a:defRPr sz="1200"/>
            </a:pPr>
            <a:r>
              <a:rPr b="1"/>
              <a:t>SLIDE SOURCE(S)</a:t>
            </a:r>
            <a:r>
              <a:t>: https://cleantechnica.com/2021/06/22/its-official-us-government-says-electric-vehicles-cost-40-less-to-maintain/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xfrm>
            <a:off x="425450" y="692150"/>
            <a:ext cx="6159500" cy="3463925"/>
          </a:xfrm>
          <a:prstGeom prst="rect">
            <a:avLst/>
          </a:prstGeom>
        </p:spPr>
        <p:txBody>
          <a:bodyPr/>
          <a:lstStyle/>
          <a:p>
            <a:endParaRPr/>
          </a:p>
        </p:txBody>
      </p:sp>
      <p:sp>
        <p:nvSpPr>
          <p:cNvPr id="181" name="Shape 181"/>
          <p:cNvSpPr>
            <a:spLocks noGrp="1"/>
          </p:cNvSpPr>
          <p:nvPr>
            <p:ph type="body" sz="quarter" idx="1"/>
          </p:nvPr>
        </p:nvSpPr>
        <p:spPr>
          <a:prstGeom prst="rect">
            <a:avLst/>
          </a:prstGeom>
        </p:spPr>
        <p:txBody>
          <a:bodyPr/>
          <a:lstStyle/>
          <a:p>
            <a:pPr>
              <a:defRPr b="1"/>
            </a:pPr>
            <a:r>
              <a:rPr dirty="0"/>
              <a:t>ID #7809 -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dirty="0"/>
          </a:p>
          <a:p>
            <a:pPr>
              <a:defRPr sz="1400"/>
            </a:pPr>
            <a:r>
              <a:rPr dirty="0"/>
              <a:t>You've heard a lot about gas stoves recently. I didn't realize until I looked at all the research, and we've seen some of it in the news media, one out of every eight cases of childhood asthma is linked to gas stove pollution, which leaks the methane into the room. I didn't know it, but it's a serious problem.</a:t>
            </a:r>
          </a:p>
          <a:p>
            <a:pPr>
              <a:defRPr sz="1400"/>
            </a:pPr>
            <a:endParaRPr dirty="0"/>
          </a:p>
          <a:p>
            <a:pPr>
              <a:defRPr sz="1200"/>
            </a:pPr>
            <a:r>
              <a:rPr b="1" dirty="0"/>
              <a:t>DESCRIPTION</a:t>
            </a:r>
            <a:r>
              <a:rPr dirty="0"/>
              <a:t>: Photo of an adult holding a baby while cooking on a gas stove, with text stating that about one-in-eight cases of childhood asthma in the US are caused by gas stove pollution</a:t>
            </a:r>
          </a:p>
          <a:p>
            <a:pPr>
              <a:defRPr sz="1200"/>
            </a:pPr>
            <a:endParaRPr dirty="0"/>
          </a:p>
          <a:p>
            <a:pPr>
              <a:defRPr sz="1200"/>
            </a:pPr>
            <a:r>
              <a:rPr b="1" dirty="0"/>
              <a:t>SLIDE SOURCE(S)</a:t>
            </a:r>
            <a:r>
              <a:rPr dirty="0"/>
              <a:t>: https://www.mdpi.com/1660-4601/20/1/75</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xfrm>
            <a:off x="425450" y="692150"/>
            <a:ext cx="6159500" cy="3463925"/>
          </a:xfrm>
          <a:prstGeom prst="rect">
            <a:avLst/>
          </a:prstGeom>
        </p:spPr>
        <p:txBody>
          <a:bodyPr/>
          <a:lstStyle/>
          <a:p>
            <a:endParaRPr/>
          </a:p>
        </p:txBody>
      </p:sp>
      <p:sp>
        <p:nvSpPr>
          <p:cNvPr id="191" name="Shape 191"/>
          <p:cNvSpPr>
            <a:spLocks noGrp="1"/>
          </p:cNvSpPr>
          <p:nvPr>
            <p:ph type="body" sz="quarter" idx="1"/>
          </p:nvPr>
        </p:nvSpPr>
        <p:spPr>
          <a:prstGeom prst="rect">
            <a:avLst/>
          </a:prstGeom>
        </p:spPr>
        <p:txBody>
          <a:bodyPr/>
          <a:lstStyle/>
          <a:p>
            <a:pPr>
              <a:defRPr b="1"/>
            </a:pPr>
            <a:r>
              <a:t>ID #7870 -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Induction cooktops use heat in an unusual way. They use a magnetic current that is evenly distributed through the cooking pan. The experts have been recommending it for a long time. Now with these incentives, it's time to make that switch.</a:t>
            </a:r>
          </a:p>
          <a:p>
            <a:pPr>
              <a:defRPr sz="1400"/>
            </a:pPr>
            <a:endParaRPr/>
          </a:p>
          <a:p>
            <a:pPr>
              <a:defRPr sz="1200"/>
            </a:pPr>
            <a:r>
              <a:rPr b="1"/>
              <a:t>DESCRIPTION</a:t>
            </a:r>
            <a:r>
              <a:t>: Photo of an induction cooktop next to a bowl of broccoli, with text stating that induction cooktops heat using a magnetic current, and the result is evenly heated pots and pans with much less energy lost during cooking</a:t>
            </a:r>
          </a:p>
          <a:p>
            <a:pPr>
              <a:defRPr sz="1200"/>
            </a:pPr>
            <a:endParaRPr/>
          </a:p>
          <a:p>
            <a:pPr>
              <a:defRPr sz="1200"/>
            </a:pPr>
            <a:r>
              <a:rPr b="1"/>
              <a:t>SLIDE SOURCE(S)</a:t>
            </a:r>
            <a:r>
              <a:t>: https://www.cnet.com/home/kitchen-and-household/induction-vs-electric-cooktops-which-is-right-for-you-in-2021/</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there are still many, many questions we all have about how the IRA rebates and tax credits will work. Pat showed some of the individual amounts that are available for some building electrification and efficiency measures, </a:t>
            </a:r>
            <a:r>
              <a:rPr lang="en-US" dirty="0" err="1"/>
              <a:t>Evs</a:t>
            </a:r>
            <a:r>
              <a:rPr lang="en-US" dirty="0"/>
              <a:t> and solar. This chart is a different view of the rebates and tax credits, by different programs they fall into. This is from a talk by Dr. Leah Stokes, who is affiliated with Rewiring America. She is showing the different provisions among the programs. For example, the top 2 lines are rebate programs covering electrification and efficiency, respectively. The electrification program, called HEEHRA, includes mostly electric appliances and basic weatherization for space heating. It is available only to low or moderate income, and has a cap for household and an overall budget cap. When the money allocated to each state runs out, it is done with.</a:t>
            </a:r>
          </a:p>
          <a:p>
            <a:r>
              <a:rPr lang="en-US" dirty="0"/>
              <a:t>The HOMES program is for whole-home efficiency measures. It is available to all, but in different amounts. The bottom 3 lines are tax credits. They each have different limitations such as annual caps by household, but the total budget is uncapped, meaning anyone can use them any year, and they never run out. The program names 25C, 25D,etc are IRS codes. You can google them to find details, but they are already in existence and change in 2023 so make sure you google 2023 details.</a:t>
            </a:r>
          </a:p>
        </p:txBody>
      </p:sp>
    </p:spTree>
    <p:extLst>
      <p:ext uri="{BB962C8B-B14F-4D97-AF65-F5344CB8AC3E}">
        <p14:creationId xmlns:p14="http://schemas.microsoft.com/office/powerpoint/2010/main" val="2815225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xfrm>
            <a:off x="425450" y="692150"/>
            <a:ext cx="6159500" cy="3463925"/>
          </a:xfrm>
          <a:prstGeom prst="rect">
            <a:avLst/>
          </a:prstGeom>
        </p:spPr>
        <p:txBody>
          <a:bodyPr/>
          <a:lstStyle/>
          <a:p>
            <a:endParaRPr/>
          </a:p>
        </p:txBody>
      </p:sp>
      <p:sp>
        <p:nvSpPr>
          <p:cNvPr id="211" name="Shape 211"/>
          <p:cNvSpPr>
            <a:spLocks noGrp="1"/>
          </p:cNvSpPr>
          <p:nvPr>
            <p:ph type="body" sz="quarter" idx="1"/>
          </p:nvPr>
        </p:nvSpPr>
        <p:spPr>
          <a:prstGeom prst="rect">
            <a:avLst/>
          </a:prstGeom>
        </p:spPr>
        <p:txBody>
          <a:bodyPr/>
          <a:lstStyle/>
          <a:p>
            <a:pPr>
              <a:defRPr b="1"/>
            </a:pPr>
            <a:r>
              <a:t>ID #7856 -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The law also allocates tax credits of up to $7,500 for new EVs, and $4,000 for used EVs. That was an interesting debate when it took place, and the advocates made it clear this is really going to help low-income people who want to buy EVs and can't afford a new one. $1,000 for EV chargers you can put in your garage or wherever. And of course, they're also expanding in other provisions of the law, the public network of charging. $2,000 for heat pump HVAC systems. Another $2,000 for heat pump water heaters. These are all tax credits. $1,200 for weatherization. And again, money for the electrical panels, $600. And 30% for battery storage. 30% for geothermal heating – I use that. Not everybody does. I think everybody should, for new construction particularly. 30% for rooftop solar installation.</a:t>
            </a:r>
          </a:p>
          <a:p>
            <a:pPr>
              <a:defRPr sz="1400"/>
            </a:pPr>
            <a:endParaRPr/>
          </a:p>
          <a:p>
            <a:pPr>
              <a:defRPr sz="1200"/>
            </a:pPr>
            <a:r>
              <a:rPr b="1"/>
              <a:t>DESCRIPTION</a:t>
            </a:r>
            <a:r>
              <a:t>: Text stating that the law also allocates tax credits of up to: $7,500 for new electric vehicles (EVs); $4,000 for used EVs; $1,000 for EV chargers; $2,000 for heat pump HVAC systems; $2,000 for heat pump water heaters; $1,200 for weatherization; $600 for electrical panels; 30% for battery storage; 30% for geothermal heating; and 30% for rooftop solar installation</a:t>
            </a:r>
          </a:p>
          <a:p>
            <a:pPr>
              <a:defRPr sz="1200"/>
            </a:pPr>
            <a:endParaRPr/>
          </a:p>
          <a:p>
            <a:pPr>
              <a:defRPr sz="1200"/>
            </a:pPr>
            <a:r>
              <a:rPr b="1"/>
              <a:t>SLIDE SOURCE(S)</a:t>
            </a:r>
            <a:r>
              <a:t>: https://www.rewiringamerica.org/app/ira-calculator</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205"/>
          <p:cNvSpPr>
            <a:spLocks noGrp="1" noRot="1" noChangeAspect="1"/>
          </p:cNvSpPr>
          <p:nvPr>
            <p:ph type="sldImg"/>
          </p:nvPr>
        </p:nvSpPr>
        <p:spPr>
          <a:xfrm>
            <a:off x="425450" y="692150"/>
            <a:ext cx="6159500" cy="3463925"/>
          </a:xfrm>
          <a:prstGeom prst="rect">
            <a:avLst/>
          </a:prstGeom>
        </p:spPr>
        <p:txBody>
          <a:bodyPr/>
          <a:lstStyle/>
          <a:p>
            <a:endParaRPr/>
          </a:p>
        </p:txBody>
      </p:sp>
      <p:sp>
        <p:nvSpPr>
          <p:cNvPr id="206" name="Shape 206"/>
          <p:cNvSpPr>
            <a:spLocks noGrp="1"/>
          </p:cNvSpPr>
          <p:nvPr>
            <p:ph type="body" sz="quarter" idx="1"/>
          </p:nvPr>
        </p:nvSpPr>
        <p:spPr>
          <a:prstGeom prst="rect">
            <a:avLst/>
          </a:prstGeom>
        </p:spPr>
        <p:txBody>
          <a:bodyPr/>
          <a:lstStyle/>
          <a:p>
            <a:pPr>
              <a:defRPr b="1"/>
            </a:pPr>
            <a:r>
              <a:rPr dirty="0"/>
              <a:t>ID #7855 -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dirty="0"/>
          </a:p>
          <a:p>
            <a:pPr>
              <a:defRPr sz="1400"/>
            </a:pPr>
            <a:r>
              <a:rPr dirty="0"/>
              <a:t>Starting late this year, the IRA is going to offer rebates for electrification of up to $8,000 for heat pumps. So that makes it possible for virtually everybody to get. Another $8,000 for some home efficiency upgrades. These are really super important. $4,000 for electrical panels, and also $2,500 for electric wiring. So this is really helpful. And the heat pump water heaters that are so much more efficient, $1,750 per individual in the form of a rebate if you want to switch there, which you should. $1,600 for weatherization, which we were just talking about. $840 to help purchase the induction electric stoves, and $840 for heat pump clothes dryers also, another big efficiency gain.</a:t>
            </a:r>
          </a:p>
          <a:p>
            <a:pPr>
              <a:defRPr sz="1400"/>
            </a:pPr>
            <a:endParaRPr dirty="0"/>
          </a:p>
          <a:p>
            <a:pPr>
              <a:defRPr sz="1200"/>
            </a:pPr>
            <a:r>
              <a:rPr b="1" dirty="0"/>
              <a:t>DESCRIPTION</a:t>
            </a:r>
            <a:r>
              <a:rPr dirty="0"/>
              <a:t>: Text stating that starting in late 2023, the IRA will offer electrification rebates of up to: $8,000 for heat pump air conditioners/heaters; $8,000 for certain home efficiency upgrades; $4,000 for electrical panels; $2,500 for electric wiring; $1,750 for heat pump water heaters; $1,600 for weatherization; $840 for electric stoves; and $840 for heat pump clothes dryers</a:t>
            </a:r>
          </a:p>
          <a:p>
            <a:pPr>
              <a:defRPr sz="1200"/>
            </a:pPr>
            <a:endParaRPr dirty="0"/>
          </a:p>
          <a:p>
            <a:pPr>
              <a:defRPr sz="1200"/>
            </a:pPr>
            <a:r>
              <a:rPr b="1" dirty="0"/>
              <a:t>SLIDE SOURCE(S)</a:t>
            </a:r>
            <a:r>
              <a:rPr dirty="0"/>
              <a:t>: https://www.rewiringamerica.org/app/ira-calculator</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49faab8333_0_154:notes"/>
          <p:cNvSpPr>
            <a:spLocks noGrp="1" noRot="1" noChangeAspect="1"/>
          </p:cNvSpPr>
          <p:nvPr>
            <p:ph type="sldImg" idx="2"/>
          </p:nvPr>
        </p:nvSpPr>
        <p:spPr>
          <a:xfrm>
            <a:off x="2281238"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149faab8333_0_154:notes"/>
          <p:cNvSpPr txBox="1">
            <a:spLocks noGrp="1"/>
          </p:cNvSpPr>
          <p:nvPr>
            <p:ph type="body" idx="1"/>
          </p:nvPr>
        </p:nvSpPr>
        <p:spPr>
          <a:xfrm>
            <a:off x="513116" y="3329941"/>
            <a:ext cx="8209845" cy="3154680"/>
          </a:xfrm>
          <a:prstGeom prst="rect">
            <a:avLst/>
          </a:prstGeom>
        </p:spPr>
        <p:txBody>
          <a:bodyPr spcFirstLastPara="1" wrap="square" lIns="92815" tIns="92815" rIns="92815" bIns="92815" anchor="t" anchorCtr="0">
            <a:noAutofit/>
          </a:bodyPr>
          <a:lstStyle/>
          <a:p>
            <a:pPr algn="l" rtl="0"/>
            <a:r>
              <a:rPr lang="en" dirty="0">
                <a:latin typeface="Bookman Old Style" panose="02050604050505020204" pitchFamily="18" charset="0"/>
              </a:rPr>
              <a:t>The home electrification and efficiency rebates in the bill include:</a:t>
            </a:r>
          </a:p>
          <a:p>
            <a:pPr algn="l" rtl="0"/>
            <a:r>
              <a:rPr lang="en" dirty="0">
                <a:latin typeface="Bookman Old Style" panose="02050604050505020204" pitchFamily="18" charset="0"/>
              </a:rPr>
              <a:t> </a:t>
            </a:r>
            <a:endParaRPr dirty="0">
              <a:latin typeface="Bookman Old Style" panose="02050604050505020204" pitchFamily="18" charset="0"/>
            </a:endParaRPr>
          </a:p>
          <a:p>
            <a:pPr marL="464149" indent="-302986" algn="l" rtl="0">
              <a:buSzPts val="1100"/>
              <a:buChar char="●"/>
            </a:pPr>
            <a:r>
              <a:rPr lang="en" dirty="0">
                <a:latin typeface="Bookman Old Style" panose="02050604050505020204" pitchFamily="18" charset="0"/>
              </a:rPr>
              <a:t>heat pumps for heating/air conditioning, water heaters, and clothes dryers</a:t>
            </a:r>
          </a:p>
          <a:p>
            <a:pPr marL="464149" indent="-302986" algn="l" rtl="0">
              <a:buSzPts val="1100"/>
              <a:buChar char="●"/>
            </a:pPr>
            <a:endParaRPr dirty="0">
              <a:latin typeface="Bookman Old Style" panose="02050604050505020204" pitchFamily="18" charset="0"/>
            </a:endParaRPr>
          </a:p>
          <a:p>
            <a:pPr marL="464149" indent="-302986" algn="l" rtl="0">
              <a:buSzPts val="1100"/>
              <a:buChar char="●"/>
            </a:pPr>
            <a:r>
              <a:rPr lang="en" dirty="0">
                <a:latin typeface="Bookman Old Style" panose="02050604050505020204" pitchFamily="18" charset="0"/>
              </a:rPr>
              <a:t>electric stoves; </a:t>
            </a:r>
            <a:endParaRPr dirty="0">
              <a:latin typeface="Bookman Old Style" panose="02050604050505020204" pitchFamily="18" charset="0"/>
            </a:endParaRPr>
          </a:p>
          <a:p>
            <a:pPr marL="464149" indent="-302986" algn="l" rtl="0">
              <a:buSzPts val="1100"/>
              <a:buChar char="●"/>
            </a:pPr>
            <a:endParaRPr lang="en" dirty="0">
              <a:latin typeface="Bookman Old Style" panose="02050604050505020204" pitchFamily="18" charset="0"/>
            </a:endParaRPr>
          </a:p>
          <a:p>
            <a:pPr marL="464149" indent="-302986" algn="l" rtl="0">
              <a:buSzPts val="1100"/>
              <a:buChar char="●"/>
            </a:pPr>
            <a:r>
              <a:rPr lang="en" dirty="0">
                <a:latin typeface="Bookman Old Style" panose="02050604050505020204" pitchFamily="18" charset="0"/>
              </a:rPr>
              <a:t>electric cars; </a:t>
            </a:r>
            <a:endParaRPr dirty="0">
              <a:latin typeface="Bookman Old Style" panose="02050604050505020204" pitchFamily="18" charset="0"/>
            </a:endParaRPr>
          </a:p>
          <a:p>
            <a:pPr marL="464149" indent="-302986" algn="l" rtl="0">
              <a:buSzPts val="1100"/>
              <a:buChar char="●"/>
            </a:pPr>
            <a:endParaRPr lang="en" dirty="0">
              <a:latin typeface="Bookman Old Style" panose="02050604050505020204" pitchFamily="18" charset="0"/>
            </a:endParaRPr>
          </a:p>
          <a:p>
            <a:pPr marL="464149" indent="-302986" algn="l" rtl="0">
              <a:buSzPts val="1100"/>
              <a:buChar char="●"/>
            </a:pPr>
            <a:r>
              <a:rPr lang="en" dirty="0">
                <a:latin typeface="Bookman Old Style" panose="02050604050505020204" pitchFamily="18" charset="0"/>
              </a:rPr>
              <a:t>home weatherization like improved insulation and windows; </a:t>
            </a:r>
            <a:endParaRPr dirty="0">
              <a:latin typeface="Bookman Old Style" panose="02050604050505020204" pitchFamily="18" charset="0"/>
            </a:endParaRPr>
          </a:p>
          <a:p>
            <a:pPr marL="464149" indent="-302986" algn="l" rtl="0">
              <a:buSzPts val="1100"/>
              <a:buChar char="●"/>
            </a:pPr>
            <a:endParaRPr lang="en" dirty="0">
              <a:latin typeface="Bookman Old Style" panose="02050604050505020204" pitchFamily="18" charset="0"/>
            </a:endParaRPr>
          </a:p>
          <a:p>
            <a:pPr marL="464149" indent="-302986" algn="l" rtl="0">
              <a:buSzPts val="1100"/>
              <a:buChar char="●"/>
            </a:pPr>
            <a:r>
              <a:rPr lang="en" dirty="0">
                <a:latin typeface="Bookman Old Style" panose="02050604050505020204" pitchFamily="18" charset="0"/>
              </a:rPr>
              <a:t>rooftop solar and battery storage; </a:t>
            </a:r>
            <a:endParaRPr dirty="0">
              <a:latin typeface="Bookman Old Style" panose="02050604050505020204" pitchFamily="18" charset="0"/>
            </a:endParaRPr>
          </a:p>
          <a:p>
            <a:pPr marL="464149" indent="-302986" algn="l" rtl="0">
              <a:buSzPts val="1100"/>
              <a:buChar char="●"/>
            </a:pPr>
            <a:endParaRPr lang="en" dirty="0">
              <a:latin typeface="Bookman Old Style" panose="02050604050505020204" pitchFamily="18" charset="0"/>
            </a:endParaRPr>
          </a:p>
          <a:p>
            <a:pPr marL="464149" indent="-302986" algn="l" rtl="0">
              <a:buSzPts val="1100"/>
              <a:buChar char="●"/>
            </a:pPr>
            <a:r>
              <a:rPr lang="en" dirty="0">
                <a:latin typeface="Bookman Old Style" panose="02050604050505020204" pitchFamily="18" charset="0"/>
              </a:rPr>
              <a:t>and wiring and breaker box upgrades. </a:t>
            </a:r>
            <a:endParaRPr dirty="0">
              <a:latin typeface="Bookman Old Style" panose="02050604050505020204" pitchFamily="18" charset="0"/>
            </a:endParaRPr>
          </a:p>
          <a:p>
            <a:pPr algn="l" rtl="0"/>
            <a:endParaRPr dirty="0">
              <a:latin typeface="Bookman Old Style" panose="02050604050505020204" pitchFamily="18" charset="0"/>
            </a:endParaRPr>
          </a:p>
          <a:p>
            <a:pPr algn="l" rtl="0"/>
            <a:r>
              <a:rPr lang="en" dirty="0">
                <a:latin typeface="Bookman Old Style" panose="02050604050505020204" pitchFamily="18" charset="0"/>
              </a:rPr>
              <a:t>•  For low-income: will cover 100% of the costs of these upgrades up to $14,000</a:t>
            </a:r>
          </a:p>
          <a:p>
            <a:pPr algn="l" rtl="0"/>
            <a:r>
              <a:rPr lang="en" dirty="0">
                <a:latin typeface="Bookman Old Style" panose="02050604050505020204" pitchFamily="18" charset="0"/>
              </a:rPr>
              <a:t>    - low-income = 80% of median: Monmouth County: $83,000</a:t>
            </a:r>
          </a:p>
          <a:p>
            <a:pPr algn="l" rtl="0"/>
            <a:endParaRPr lang="en" dirty="0">
              <a:latin typeface="Bookman Old Style" panose="02050604050505020204" pitchFamily="18" charset="0"/>
            </a:endParaRPr>
          </a:p>
          <a:p>
            <a:pPr algn="l" rtl="0"/>
            <a:r>
              <a:rPr lang="en" dirty="0">
                <a:latin typeface="Bookman Old Style" panose="02050604050505020204" pitchFamily="18" charset="0"/>
              </a:rPr>
              <a:t>•  For middle-income: will cover 50% of the costs</a:t>
            </a:r>
          </a:p>
          <a:p>
            <a:pPr algn="l" rtl="0"/>
            <a:r>
              <a:rPr lang="en" dirty="0">
                <a:latin typeface="Bookman Old Style" panose="02050604050505020204" pitchFamily="18" charset="0"/>
              </a:rPr>
              <a:t>    - $83,000 — $155.000</a:t>
            </a:r>
          </a:p>
          <a:p>
            <a:pPr algn="l" rtl="0"/>
            <a:endParaRPr lang="en" dirty="0">
              <a:latin typeface="Bookman Old Style" panose="02050604050505020204" pitchFamily="18" charset="0"/>
            </a:endParaRPr>
          </a:p>
          <a:p>
            <a:pPr algn="l" rtl="0"/>
            <a:r>
              <a:rPr lang="en" dirty="0">
                <a:latin typeface="Bookman Old Style" panose="02050604050505020204" pitchFamily="18" charset="0"/>
              </a:rPr>
              <a:t>•  See URL above for Rewiring America to calculate your possible rebates and tax credits and w</a:t>
            </a:r>
            <a:r>
              <a:rPr lang="en-US" dirty="0">
                <a:latin typeface="Bookman Old Style" panose="02050604050505020204" pitchFamily="18" charset="0"/>
              </a:rPr>
              <a:t>he</a:t>
            </a:r>
            <a:r>
              <a:rPr lang="en" dirty="0">
                <a:latin typeface="Bookman Old Style" panose="02050604050505020204" pitchFamily="18" charset="0"/>
              </a:rPr>
              <a:t>n they go into effect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0390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19864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9775" y="407988"/>
            <a:ext cx="3614738" cy="2033587"/>
          </a:xfrm>
        </p:spPr>
      </p:sp>
      <p:sp>
        <p:nvSpPr>
          <p:cNvPr id="3" name="Notes Placeholder 2"/>
          <p:cNvSpPr>
            <a:spLocks noGrp="1"/>
          </p:cNvSpPr>
          <p:nvPr>
            <p:ph type="body" idx="1"/>
          </p:nvPr>
        </p:nvSpPr>
        <p:spPr/>
        <p:txBody>
          <a:bodyPr/>
          <a:lstStyle/>
          <a:p>
            <a:r>
              <a:rPr lang="en-US" b="1" dirty="0"/>
              <a:t>J:\s\Documents\UUCMC\UUCMC-gas-electric-calculations\2023-actual-GHG-and-bar-charts.xlsx</a:t>
            </a:r>
          </a:p>
          <a:p>
            <a:r>
              <a:rPr lang="en-US" sz="1800" b="0" i="0" u="none" strike="noStrike" dirty="0">
                <a:effectLst/>
                <a:latin typeface="Arial" panose="020B0604020202020204" pitchFamily="34" charset="0"/>
              </a:rPr>
              <a:t>NOTES:</a:t>
            </a:r>
            <a:r>
              <a:rPr lang="en-US" dirty="0"/>
              <a:t> </a:t>
            </a:r>
            <a:r>
              <a:rPr lang="en-US" sz="1800" b="0" i="0" u="none" strike="noStrike" dirty="0">
                <a:effectLst/>
                <a:latin typeface="Arial" panose="020B0604020202020204" pitchFamily="34" charset="0"/>
              </a:rPr>
              <a:t>20 POUNDS  of CO2 per gallon (US DOT)</a:t>
            </a:r>
          </a:p>
          <a:p>
            <a:r>
              <a:rPr lang="en-US" dirty="0"/>
              <a:t> </a:t>
            </a:r>
            <a:r>
              <a:rPr lang="en-US" sz="1800" b="0" i="0" u="none" strike="noStrike" dirty="0">
                <a:effectLst/>
                <a:latin typeface="Arial" panose="020B0604020202020204" pitchFamily="34" charset="0"/>
              </a:rPr>
              <a:t>12,000 miles driven per year</a:t>
            </a:r>
          </a:p>
          <a:p>
            <a:r>
              <a:rPr lang="en-US" dirty="0"/>
              <a:t> </a:t>
            </a:r>
            <a:r>
              <a:rPr lang="en-US" sz="1800" b="0" i="0" u="none" strike="noStrike" dirty="0">
                <a:effectLst/>
                <a:latin typeface="Arial" panose="020B0604020202020204" pitchFamily="34" charset="0"/>
              </a:rPr>
              <a:t>0.35 kWh/mile for EV</a:t>
            </a:r>
            <a:r>
              <a:rPr lang="en-US" dirty="0"/>
              <a:t> sources: many  (3 to 4 miles/kWh seems common across EVs)</a:t>
            </a:r>
          </a:p>
          <a:p>
            <a:r>
              <a:rPr lang="en-US" sz="1800" b="0" i="0" u="none" strike="noStrike" dirty="0">
                <a:effectLst/>
                <a:latin typeface="Arial" panose="020B0604020202020204" pitchFamily="34" charset="0"/>
              </a:rPr>
              <a:t>NJ Electricity: 530 pounds/</a:t>
            </a:r>
            <a:r>
              <a:rPr lang="en-US" sz="1800" b="0" i="0" u="none" strike="noStrike" dirty="0" err="1">
                <a:effectLst/>
                <a:latin typeface="Arial" panose="020B0604020202020204" pitchFamily="34" charset="0"/>
              </a:rPr>
              <a:t>megaWh</a:t>
            </a:r>
            <a:r>
              <a:rPr lang="en-US" sz="1800" b="0" i="0" u="none" strike="noStrike" dirty="0">
                <a:effectLst/>
                <a:latin typeface="Arial" panose="020B0604020202020204" pitchFamily="34" charset="0"/>
              </a:rPr>
              <a:t>= 0.530 pounds/kWh (EIA- NJ. </a:t>
            </a:r>
          </a:p>
          <a:p>
            <a:r>
              <a:rPr lang="en-US" sz="1800" b="0" i="0" u="none" strike="noStrike" dirty="0">
                <a:effectLst/>
                <a:latin typeface="Arial" panose="020B0604020202020204" pitchFamily="34" charset="0"/>
              </a:rPr>
              <a:t>      NOTE:  currently, ~50% of NJ is nuclear ~35%</a:t>
            </a:r>
            <a:r>
              <a:rPr lang="en-US" dirty="0"/>
              <a:t> , plus RPS (~30%), so I chose CO2 contribution of ½ = 0.27 pounds, kWh</a:t>
            </a:r>
          </a:p>
          <a:p>
            <a:r>
              <a:rPr lang="en-US" b="1" dirty="0"/>
              <a:t>HOWEVER, both my electric, AND my daughter’s electric are from Community Solar   </a:t>
            </a:r>
            <a:br>
              <a:rPr lang="en-US" b="1" dirty="0"/>
            </a:br>
            <a:r>
              <a:rPr lang="en-US" b="1" dirty="0"/>
              <a:t>(if I assume zero GHG-not exactly true- then my Prius Prime and Joellen Tesla electric car are close to zero (often charged off-premise)</a:t>
            </a:r>
          </a:p>
          <a:p>
            <a:r>
              <a:rPr lang="en-US" b="1" dirty="0"/>
              <a:t>I assumed </a:t>
            </a:r>
            <a:r>
              <a:rPr lang="en-US" b="1" dirty="0" err="1"/>
              <a:t>prius</a:t>
            </a:r>
            <a:r>
              <a:rPr lang="en-US" b="1" dirty="0"/>
              <a:t> prime is ALWAYS charged at home (via Community Solar)</a:t>
            </a:r>
          </a:p>
          <a:p>
            <a:r>
              <a:rPr lang="en-US" b="1" dirty="0"/>
              <a:t>AND </a:t>
            </a:r>
            <a:r>
              <a:rPr lang="en-US" b="1" dirty="0" err="1"/>
              <a:t>joEllen’s</a:t>
            </a:r>
            <a:r>
              <a:rPr lang="en-US" b="1" dirty="0"/>
              <a:t> Tesla is charge ½ at external fast chargers and ½ in-house (zero GHG)</a:t>
            </a:r>
          </a:p>
          <a:p>
            <a:r>
              <a:rPr lang="en-US" b="1" dirty="0"/>
              <a:t>2012 Toyota Camry 4 </a:t>
            </a:r>
            <a:r>
              <a:rPr lang="en-US" b="1" dirty="0" err="1"/>
              <a:t>cyl</a:t>
            </a:r>
            <a:r>
              <a:rPr lang="en-US" b="1" dirty="0"/>
              <a:t>: 68240 miles; avg 37mpg lifetime  (odometer read 4/5/2024)</a:t>
            </a:r>
          </a:p>
          <a:p>
            <a:r>
              <a:rPr lang="en-US" b="1" dirty="0"/>
              <a:t>2017 Toyota Prius Prime 4 </a:t>
            </a:r>
            <a:r>
              <a:rPr lang="en-US" b="1" dirty="0" err="1"/>
              <a:t>cyl</a:t>
            </a:r>
            <a:r>
              <a:rPr lang="en-US" b="1" dirty="0"/>
              <a:t> 53454 miles; avg 156 mpg lifetime (odometer read 4/5/2024)</a:t>
            </a:r>
          </a:p>
        </p:txBody>
      </p:sp>
    </p:spTree>
    <p:extLst>
      <p:ext uri="{BB962C8B-B14F-4D97-AF65-F5344CB8AC3E}">
        <p14:creationId xmlns:p14="http://schemas.microsoft.com/office/powerpoint/2010/main" val="4217416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noRot="1" noChangeAspect="1"/>
          </p:cNvSpPr>
          <p:nvPr>
            <p:ph type="sldImg"/>
          </p:nvPr>
        </p:nvSpPr>
        <p:spPr>
          <a:xfrm>
            <a:off x="425450" y="692150"/>
            <a:ext cx="6159500" cy="3463925"/>
          </a:xfrm>
          <a:prstGeom prst="rect">
            <a:avLst/>
          </a:prstGeom>
        </p:spPr>
        <p:txBody>
          <a:bodyPr/>
          <a:lstStyle/>
          <a:p>
            <a:endParaRPr/>
          </a:p>
        </p:txBody>
      </p:sp>
      <p:sp>
        <p:nvSpPr>
          <p:cNvPr id="91" name="Shape 91"/>
          <p:cNvSpPr>
            <a:spLocks noGrp="1"/>
          </p:cNvSpPr>
          <p:nvPr>
            <p:ph type="body" sz="quarter" idx="1"/>
          </p:nvPr>
        </p:nvSpPr>
        <p:spPr>
          <a:prstGeom prst="rect">
            <a:avLst/>
          </a:prstGeom>
        </p:spPr>
        <p:txBody>
          <a:bodyPr/>
          <a:lstStyle/>
          <a:p>
            <a:pPr>
              <a:defRPr b="1"/>
            </a:pPr>
            <a:r>
              <a:t>ID #7753 -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This Act allocates almost $370 billion, according to the official estimate, to climate solutions and energy security, but it comes largely in the form of tax credits that don't have a limit on how many of them can be activated. So there are many experts who believe that it's going to be much larger than that.</a:t>
            </a:r>
          </a:p>
          <a:p>
            <a:pPr>
              <a:defRPr sz="1400"/>
            </a:pPr>
            <a:endParaRPr/>
          </a:p>
          <a:p>
            <a:pPr>
              <a:defRPr sz="1200"/>
            </a:pPr>
            <a:r>
              <a:rPr b="1"/>
              <a:t>DESCRIPTION</a:t>
            </a:r>
            <a:r>
              <a:t>: Text stating that as written, the IRA allocates $369 billion to energy security and climate solutions</a:t>
            </a:r>
          </a:p>
          <a:p>
            <a:pPr>
              <a:defRPr sz="1200"/>
            </a:pPr>
            <a:endParaRPr/>
          </a:p>
          <a:p>
            <a:pPr>
              <a:defRPr sz="1200"/>
            </a:pPr>
            <a:r>
              <a:rPr b="1"/>
              <a:t>SLIDE SOURCE(S)</a:t>
            </a:r>
            <a:r>
              <a:t>: https://www.whitehouse.gov/wp-content/uploads/2022/12/Inflation-Reduction-Act-Guidebook.pdf; https://www.democrats.senate.gov/imo/media/doc/inflation_reduction_act_one_page_summary.pdf</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 REALLY GOOD COMMUNITY SOLAR BILL was approved in PA on MARCH 26, 2024 House Bill 1842 passed PA General Assembly on March 26, 2024.  It is important to reduce the GHG of PA electricity:  electric generation is nearly 1/3 of PA TOTAL GHG emissions.  A REALLY GOOD pro-climate activity for each of you living in PA:</a:t>
            </a:r>
          </a:p>
          <a:p>
            <a:r>
              <a:rPr lang="en-US" b="1" dirty="0"/>
              <a:t>ask your PA senator to encourage your PA Senator to take up and  approve a Community Solar bill “providing for community solar facilities” AND THEN request the PA governor to sign the bill.</a:t>
            </a:r>
          </a:p>
          <a:p>
            <a:r>
              <a:rPr lang="en-US" b="1" dirty="0"/>
              <a:t>It would be good for you:  20% reduction in electric bill (</a:t>
            </a:r>
            <a:r>
              <a:rPr lang="en-US" b="1" dirty="0" err="1"/>
              <a:t>esp</a:t>
            </a:r>
            <a:r>
              <a:rPr lang="en-US" b="1" dirty="0"/>
              <a:t> if the economics, are even better than NJ); immediately green your electricity to power your house, and power your future EV, and help PA to reduce </a:t>
            </a:r>
            <a:r>
              <a:rPr lang="en-US" b="1" dirty="0" err="1"/>
              <a:t>iGHG</a:t>
            </a:r>
            <a:r>
              <a:rPr lang="en-US" b="1" dirty="0"/>
              <a:t> emissions from its electrical generation, and help save the world for our children and grandchildren.  </a:t>
            </a:r>
          </a:p>
          <a:p>
            <a:endParaRPr lang="en-US" b="1" dirty="0"/>
          </a:p>
          <a:p>
            <a:r>
              <a:rPr lang="en-US" b="1" dirty="0"/>
              <a:t>J:\s\Documents\UUCMC\UUCMC-gas-electric-calculations\2023-actual-GHG-and-bar-charts.xlsx</a:t>
            </a:r>
          </a:p>
          <a:p>
            <a:r>
              <a:rPr lang="en-US" sz="1800" b="0" i="0" u="none" strike="noStrike" dirty="0">
                <a:effectLst/>
                <a:latin typeface="Arial" panose="020B0604020202020204" pitchFamily="34" charset="0"/>
              </a:rPr>
              <a:t>NOTES:</a:t>
            </a:r>
            <a:r>
              <a:rPr lang="en-US" dirty="0"/>
              <a:t> </a:t>
            </a:r>
            <a:r>
              <a:rPr lang="en-US" sz="1800" b="0" i="0" u="none" strike="noStrike" dirty="0">
                <a:effectLst/>
                <a:latin typeface="Arial" panose="020B0604020202020204" pitchFamily="34" charset="0"/>
              </a:rPr>
              <a:t>20 POUNDS  of CO2 per gallon (US DOT)</a:t>
            </a:r>
          </a:p>
          <a:p>
            <a:r>
              <a:rPr lang="en-US" dirty="0"/>
              <a:t> </a:t>
            </a:r>
            <a:r>
              <a:rPr lang="en-US" sz="1800" b="0" i="0" u="none" strike="noStrike" dirty="0">
                <a:effectLst/>
                <a:latin typeface="Arial" panose="020B0604020202020204" pitchFamily="34" charset="0"/>
              </a:rPr>
              <a:t>12,000 miles driven per year</a:t>
            </a:r>
          </a:p>
          <a:p>
            <a:r>
              <a:rPr lang="en-US" dirty="0"/>
              <a:t> </a:t>
            </a:r>
            <a:r>
              <a:rPr lang="en-US" sz="1800" b="0" i="0" u="none" strike="noStrike" dirty="0">
                <a:effectLst/>
                <a:latin typeface="Arial" panose="020B0604020202020204" pitchFamily="34" charset="0"/>
              </a:rPr>
              <a:t>0.35 kWh/mile for EV</a:t>
            </a:r>
            <a:r>
              <a:rPr lang="en-US" dirty="0"/>
              <a:t> sources: many  (3 to 4 miles/kWh seems common across EVs)</a:t>
            </a:r>
          </a:p>
          <a:p>
            <a:r>
              <a:rPr lang="en-US" sz="1800" b="0" i="0" u="none" strike="noStrike" dirty="0">
                <a:effectLst/>
                <a:latin typeface="Arial" panose="020B0604020202020204" pitchFamily="34" charset="0"/>
              </a:rPr>
              <a:t>NJ Electricity: 530 pounds/</a:t>
            </a:r>
            <a:r>
              <a:rPr lang="en-US" sz="1800" b="0" i="0" u="none" strike="noStrike" dirty="0" err="1">
                <a:effectLst/>
                <a:latin typeface="Arial" panose="020B0604020202020204" pitchFamily="34" charset="0"/>
              </a:rPr>
              <a:t>megaWh</a:t>
            </a:r>
            <a:r>
              <a:rPr lang="en-US" sz="1800" b="0" i="0" u="none" strike="noStrike" dirty="0">
                <a:effectLst/>
                <a:latin typeface="Arial" panose="020B0604020202020204" pitchFamily="34" charset="0"/>
              </a:rPr>
              <a:t>= 0.530 pounds/kWh (EIA- NJ. </a:t>
            </a:r>
          </a:p>
          <a:p>
            <a:r>
              <a:rPr lang="en-US" sz="1800" b="0" i="0" u="none" strike="noStrike" dirty="0">
                <a:effectLst/>
                <a:latin typeface="Arial" panose="020B0604020202020204" pitchFamily="34" charset="0"/>
              </a:rPr>
              <a:t>      NOTE:  currently, ~50% of NJ is nuclear ~35%</a:t>
            </a:r>
            <a:r>
              <a:rPr lang="en-US" dirty="0"/>
              <a:t> , plus RPS (~30%), so I chose CO2 contribution of ½ = 0.27 pounds, kWh</a:t>
            </a:r>
          </a:p>
          <a:p>
            <a:r>
              <a:rPr lang="en-US" b="1" dirty="0"/>
              <a:t>HOWEVER, both my electric, AND my daughter’s electric are from Community Solar   </a:t>
            </a:r>
            <a:br>
              <a:rPr lang="en-US" b="1" dirty="0"/>
            </a:br>
            <a:r>
              <a:rPr lang="en-US" b="1" dirty="0"/>
              <a:t>(if I assume zero GHG-not exactly true- then my Prius Prime and Joellen Tesla electric car are close to zero (often charged off-premise)</a:t>
            </a:r>
          </a:p>
          <a:p>
            <a:r>
              <a:rPr lang="en-US" b="1" dirty="0"/>
              <a:t>I assumed </a:t>
            </a:r>
            <a:r>
              <a:rPr lang="en-US" b="1" dirty="0" err="1"/>
              <a:t>prius</a:t>
            </a:r>
            <a:r>
              <a:rPr lang="en-US" b="1" dirty="0"/>
              <a:t> prime is ALWAYS charged at home (via Community Solar)</a:t>
            </a:r>
          </a:p>
          <a:p>
            <a:r>
              <a:rPr lang="en-US" b="1" dirty="0"/>
              <a:t>AND </a:t>
            </a:r>
            <a:r>
              <a:rPr lang="en-US" b="1" dirty="0" err="1"/>
              <a:t>joEllen’s</a:t>
            </a:r>
            <a:r>
              <a:rPr lang="en-US" b="1" dirty="0"/>
              <a:t> Tesla is charge ½ at external fast chargers and ½ in-house (zero GHG)</a:t>
            </a:r>
          </a:p>
          <a:p>
            <a:r>
              <a:rPr lang="en-US" b="1" dirty="0"/>
              <a:t>2012 Toyota Camry 4 </a:t>
            </a:r>
            <a:r>
              <a:rPr lang="en-US" b="1" dirty="0" err="1"/>
              <a:t>cyl</a:t>
            </a:r>
            <a:r>
              <a:rPr lang="en-US" b="1" dirty="0"/>
              <a:t>: 68240 miles; avg 37mpg lifetime  (odometer read 4/5/2024)</a:t>
            </a:r>
          </a:p>
          <a:p>
            <a:r>
              <a:rPr lang="en-US" b="1" dirty="0"/>
              <a:t>2017 Toyota Prius Prime 4 </a:t>
            </a:r>
            <a:r>
              <a:rPr lang="en-US" b="1" dirty="0" err="1"/>
              <a:t>cyl</a:t>
            </a:r>
            <a:r>
              <a:rPr lang="en-US" b="1" dirty="0"/>
              <a:t> 53454 miles; avg 156 mpg lifetime (odometer read 4/5/2024)</a:t>
            </a:r>
          </a:p>
        </p:txBody>
      </p:sp>
    </p:spTree>
    <p:extLst>
      <p:ext uri="{BB962C8B-B14F-4D97-AF65-F5344CB8AC3E}">
        <p14:creationId xmlns:p14="http://schemas.microsoft.com/office/powerpoint/2010/main" val="4786394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9775" y="407988"/>
            <a:ext cx="3614738" cy="2033587"/>
          </a:xfrm>
        </p:spPr>
      </p:sp>
      <p:sp>
        <p:nvSpPr>
          <p:cNvPr id="3" name="Notes Placeholder 2"/>
          <p:cNvSpPr>
            <a:spLocks noGrp="1"/>
          </p:cNvSpPr>
          <p:nvPr>
            <p:ph type="body" idx="1"/>
          </p:nvPr>
        </p:nvSpPr>
        <p:spPr/>
        <p:txBody>
          <a:bodyPr/>
          <a:lstStyle/>
          <a:p>
            <a:r>
              <a:rPr lang="en-US" dirty="0"/>
              <a:t>READ</a:t>
            </a:r>
          </a:p>
        </p:txBody>
      </p:sp>
    </p:spTree>
    <p:extLst>
      <p:ext uri="{BB962C8B-B14F-4D97-AF65-F5344CB8AC3E}">
        <p14:creationId xmlns:p14="http://schemas.microsoft.com/office/powerpoint/2010/main" val="16242185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974429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9775" y="407988"/>
            <a:ext cx="3614738" cy="2033587"/>
          </a:xfrm>
        </p:spPr>
      </p:sp>
      <p:sp>
        <p:nvSpPr>
          <p:cNvPr id="3" name="Notes Placeholder 2"/>
          <p:cNvSpPr>
            <a:spLocks noGrp="1"/>
          </p:cNvSpPr>
          <p:nvPr>
            <p:ph type="body" idx="1"/>
          </p:nvPr>
        </p:nvSpPr>
        <p:spPr/>
        <p:txBody>
          <a:bodyPr/>
          <a:lstStyle/>
          <a:p>
            <a:r>
              <a:rPr lang="en-US" dirty="0"/>
              <a:t>READ</a:t>
            </a:r>
          </a:p>
        </p:txBody>
      </p:sp>
    </p:spTree>
    <p:extLst>
      <p:ext uri="{BB962C8B-B14F-4D97-AF65-F5344CB8AC3E}">
        <p14:creationId xmlns:p14="http://schemas.microsoft.com/office/powerpoint/2010/main" val="33353268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9775" y="407988"/>
            <a:ext cx="3614738" cy="2033587"/>
          </a:xfrm>
        </p:spPr>
      </p:sp>
      <p:sp>
        <p:nvSpPr>
          <p:cNvPr id="3" name="Notes Placeholder 2"/>
          <p:cNvSpPr>
            <a:spLocks noGrp="1"/>
          </p:cNvSpPr>
          <p:nvPr>
            <p:ph type="body" idx="1"/>
          </p:nvPr>
        </p:nvSpPr>
        <p:spPr/>
        <p:txBody>
          <a:bodyPr/>
          <a:lstStyle/>
          <a:p>
            <a:r>
              <a:rPr lang="en-US" dirty="0"/>
              <a:t>READ</a:t>
            </a:r>
          </a:p>
        </p:txBody>
      </p:sp>
    </p:spTree>
    <p:extLst>
      <p:ext uri="{BB962C8B-B14F-4D97-AF65-F5344CB8AC3E}">
        <p14:creationId xmlns:p14="http://schemas.microsoft.com/office/powerpoint/2010/main" val="3088050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6588" y="401638"/>
            <a:ext cx="3557587" cy="2001837"/>
          </a:xfrm>
        </p:spPr>
      </p:sp>
      <p:sp>
        <p:nvSpPr>
          <p:cNvPr id="3" name="Notes Placeholder 2"/>
          <p:cNvSpPr>
            <a:spLocks noGrp="1"/>
          </p:cNvSpPr>
          <p:nvPr>
            <p:ph type="body" idx="1"/>
          </p:nvPr>
        </p:nvSpPr>
        <p:spPr/>
        <p:txBody>
          <a:bodyPr/>
          <a:lstStyle/>
          <a:p>
            <a:r>
              <a:rPr lang="en-US" dirty="0"/>
              <a:t>READ</a:t>
            </a:r>
          </a:p>
        </p:txBody>
      </p:sp>
    </p:spTree>
    <p:extLst>
      <p:ext uri="{BB962C8B-B14F-4D97-AF65-F5344CB8AC3E}">
        <p14:creationId xmlns:p14="http://schemas.microsoft.com/office/powerpoint/2010/main" val="8337388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2744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 NJ rebate home efficiency program called Home Performance with Energy Star, that will probably be incorporated into the HOMES IRA program. The above work proposal is how it works now on a home belonging to our daughter.  This customized solution includes all the above energy efficiency improvements and provides a $5,000 rebate, paid to the contractor, since the calculated energy efficiency improvement  is more than 25%</a:t>
            </a:r>
          </a:p>
        </p:txBody>
      </p:sp>
    </p:spTree>
    <p:extLst>
      <p:ext uri="{BB962C8B-B14F-4D97-AF65-F5344CB8AC3E}">
        <p14:creationId xmlns:p14="http://schemas.microsoft.com/office/powerpoint/2010/main" val="17692911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19864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72437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Shape 100"/>
          <p:cNvSpPr>
            <a:spLocks noGrp="1" noRot="1" noChangeAspect="1"/>
          </p:cNvSpPr>
          <p:nvPr>
            <p:ph type="sldImg"/>
          </p:nvPr>
        </p:nvSpPr>
        <p:spPr>
          <a:xfrm>
            <a:off x="425450" y="692150"/>
            <a:ext cx="6159500" cy="3463925"/>
          </a:xfrm>
          <a:prstGeom prst="rect">
            <a:avLst/>
          </a:prstGeom>
        </p:spPr>
        <p:txBody>
          <a:bodyPr/>
          <a:lstStyle/>
          <a:p>
            <a:endParaRPr/>
          </a:p>
        </p:txBody>
      </p:sp>
      <p:sp>
        <p:nvSpPr>
          <p:cNvPr id="101" name="Shape 101"/>
          <p:cNvSpPr>
            <a:spLocks noGrp="1"/>
          </p:cNvSpPr>
          <p:nvPr>
            <p:ph type="body" sz="quarter" idx="1"/>
          </p:nvPr>
        </p:nvSpPr>
        <p:spPr>
          <a:prstGeom prst="rect">
            <a:avLst/>
          </a:prstGeom>
        </p:spPr>
        <p:txBody>
          <a:bodyPr/>
          <a:lstStyle/>
          <a:p>
            <a:pPr>
              <a:defRPr b="1"/>
            </a:pPr>
            <a:r>
              <a:t>ID #7759 -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This law, when combined with existing policy, will enable the US to sharply reduce global warming pollution by 40% or so below the 2005 levels. That's getting close to the commitments we made as part of the Paris Agreement.</a:t>
            </a:r>
          </a:p>
          <a:p>
            <a:pPr>
              <a:defRPr sz="1400"/>
            </a:pPr>
            <a:endParaRPr/>
          </a:p>
          <a:p>
            <a:pPr>
              <a:defRPr sz="1200"/>
            </a:pPr>
            <a:r>
              <a:rPr b="1"/>
              <a:t>DESCRIPTION</a:t>
            </a:r>
            <a:r>
              <a:t>: Text stating that in tandem with existing policies, the IRA could cut US emissions 40% below 2005 levels by 2030</a:t>
            </a:r>
          </a:p>
          <a:p>
            <a:pPr>
              <a:defRPr sz="1200"/>
            </a:pPr>
            <a:endParaRPr/>
          </a:p>
          <a:p>
            <a:pPr>
              <a:defRPr sz="1200"/>
            </a:pPr>
            <a:r>
              <a:rPr b="1"/>
              <a:t>SLIDE SOURCE(S)</a:t>
            </a:r>
            <a:r>
              <a:t>: https://rhg.com/research/climate-clean-energy-inflation-reduction-act/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is from several sources:</a:t>
            </a:r>
          </a:p>
          <a:p>
            <a:r>
              <a:rPr lang="en-US" dirty="0"/>
              <a:t>1. table within “2023-actual-GHG-and-bar-charts.xlsx” cell A134 and cell A63</a:t>
            </a:r>
          </a:p>
          <a:p>
            <a:r>
              <a:rPr lang="en-US" dirty="0"/>
              <a:t>2. Notes at cell S7 “demand charges 2019 2023-bills.xlsx”</a:t>
            </a:r>
          </a:p>
          <a:p>
            <a:r>
              <a:rPr lang="en-US" dirty="0"/>
              <a:t> </a:t>
            </a:r>
          </a:p>
        </p:txBody>
      </p:sp>
    </p:spTree>
    <p:extLst>
      <p:ext uri="{BB962C8B-B14F-4D97-AF65-F5344CB8AC3E}">
        <p14:creationId xmlns:p14="http://schemas.microsoft.com/office/powerpoint/2010/main" val="32859633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8" name="Shape 4058"/>
          <p:cNvSpPr>
            <a:spLocks noGrp="1" noRot="1" noChangeAspect="1"/>
          </p:cNvSpPr>
          <p:nvPr>
            <p:ph type="sldImg"/>
          </p:nvPr>
        </p:nvSpPr>
        <p:spPr>
          <a:xfrm>
            <a:off x="330200" y="696913"/>
            <a:ext cx="6197600" cy="3486150"/>
          </a:xfrm>
          <a:prstGeom prst="rect">
            <a:avLst/>
          </a:prstGeom>
        </p:spPr>
        <p:txBody>
          <a:bodyPr/>
          <a:lstStyle/>
          <a:p>
            <a:endParaRPr/>
          </a:p>
        </p:txBody>
      </p:sp>
      <p:sp>
        <p:nvSpPr>
          <p:cNvPr id="4059" name="Shape 4059"/>
          <p:cNvSpPr>
            <a:spLocks noGrp="1"/>
          </p:cNvSpPr>
          <p:nvPr>
            <p:ph type="body" sz="quarter" idx="1"/>
          </p:nvPr>
        </p:nvSpPr>
        <p:spPr>
          <a:prstGeom prst="rect">
            <a:avLst/>
          </a:prstGeom>
        </p:spPr>
        <p:txBody>
          <a:bodyPr/>
          <a:lstStyle/>
          <a:p>
            <a:pPr>
              <a:defRPr b="1"/>
            </a:pPr>
            <a:r>
              <a:rPr lang="en-US" dirty="0"/>
              <a:t>ID #6251 - Can be used in noncommercial online and TV broadcasts of your presentation, but not modified.</a:t>
            </a:r>
          </a:p>
          <a:p>
            <a:pPr>
              <a:defRPr sz="1400"/>
            </a:pPr>
            <a:endParaRPr lang="en-US" dirty="0"/>
          </a:p>
          <a:p>
            <a:pPr>
              <a:defRPr sz="1400"/>
            </a:pPr>
            <a:r>
              <a:rPr lang="en-US" dirty="0"/>
              <a:t>Become a part of this movement to speak truth to power. Do it like your world depends on it…</a:t>
            </a:r>
          </a:p>
          <a:p>
            <a:pPr>
              <a:defRPr sz="1400"/>
            </a:pPr>
            <a:endParaRPr lang="en-US" dirty="0"/>
          </a:p>
          <a:p>
            <a:pPr>
              <a:defRPr sz="1200"/>
            </a:pPr>
            <a:r>
              <a:rPr lang="en-US" b="1" dirty="0"/>
              <a:t>DESCRIPTION</a:t>
            </a:r>
            <a:r>
              <a:rPr lang="en-US" dirty="0"/>
              <a:t>: Text slide encouraging the audience to speak truth to power - like your world depends on it</a:t>
            </a:r>
          </a:p>
          <a:p>
            <a:pPr>
              <a:defRPr b="1">
                <a:solidFill>
                  <a:schemeClr val="accent6">
                    <a:satOff val="24555"/>
                    <a:lumOff val="22232"/>
                  </a:schemeClr>
                </a:solidFill>
              </a:defRPr>
            </a:pPr>
            <a:endParaRPr dirty="0"/>
          </a:p>
        </p:txBody>
      </p:sp>
    </p:spTree>
    <p:extLst>
      <p:ext uri="{BB962C8B-B14F-4D97-AF65-F5344CB8AC3E}">
        <p14:creationId xmlns:p14="http://schemas.microsoft.com/office/powerpoint/2010/main" val="34396957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6" name="Shape 4066"/>
          <p:cNvSpPr>
            <a:spLocks noGrp="1" noRot="1" noChangeAspect="1"/>
          </p:cNvSpPr>
          <p:nvPr>
            <p:ph type="sldImg"/>
          </p:nvPr>
        </p:nvSpPr>
        <p:spPr>
          <a:xfrm>
            <a:off x="330200" y="696913"/>
            <a:ext cx="6197600" cy="3486150"/>
          </a:xfrm>
          <a:prstGeom prst="rect">
            <a:avLst/>
          </a:prstGeom>
        </p:spPr>
        <p:txBody>
          <a:bodyPr/>
          <a:lstStyle/>
          <a:p>
            <a:endParaRPr/>
          </a:p>
        </p:txBody>
      </p:sp>
      <p:sp>
        <p:nvSpPr>
          <p:cNvPr id="4067" name="Shape 4067"/>
          <p:cNvSpPr>
            <a:spLocks noGrp="1"/>
          </p:cNvSpPr>
          <p:nvPr>
            <p:ph type="body" sz="quarter" idx="1"/>
          </p:nvPr>
        </p:nvSpPr>
        <p:spPr>
          <a:prstGeom prst="rect">
            <a:avLst/>
          </a:prstGeom>
        </p:spPr>
        <p:txBody>
          <a:bodyPr/>
          <a:lstStyle/>
          <a:p>
            <a:pPr>
              <a:defRPr b="1"/>
            </a:pPr>
            <a:r>
              <a:rPr lang="en-US" dirty="0"/>
              <a:t>ID #5132 - Can be used in noncommercial online and TV broadcasts of your presentation.</a:t>
            </a:r>
          </a:p>
          <a:p>
            <a:pPr>
              <a:defRPr sz="1400"/>
            </a:pPr>
            <a:endParaRPr lang="en-US" dirty="0"/>
          </a:p>
          <a:p>
            <a:pPr>
              <a:defRPr sz="1400"/>
            </a:pPr>
            <a:r>
              <a:rPr lang="en-US" dirty="0"/>
              <a:t>…because, after all, your world does depend on it. Thank you.</a:t>
            </a:r>
          </a:p>
          <a:p>
            <a:pPr>
              <a:defRPr sz="1400"/>
            </a:pPr>
            <a:endParaRPr lang="en-US" dirty="0"/>
          </a:p>
          <a:p>
            <a:pPr>
              <a:defRPr sz="1200"/>
            </a:pPr>
            <a:r>
              <a:rPr lang="en-US" b="1" dirty="0"/>
              <a:t>DESCRIPTION</a:t>
            </a:r>
            <a:r>
              <a:rPr lang="en-US" dirty="0"/>
              <a:t>: Photo of the Earth with text stating that your world depends on it</a:t>
            </a:r>
          </a:p>
          <a:p>
            <a:pPr>
              <a:defRPr b="1"/>
            </a:pPr>
            <a:endParaRPr dirty="0"/>
          </a:p>
        </p:txBody>
      </p:sp>
    </p:spTree>
    <p:extLst>
      <p:ext uri="{BB962C8B-B14F-4D97-AF65-F5344CB8AC3E}">
        <p14:creationId xmlns:p14="http://schemas.microsoft.com/office/powerpoint/2010/main" val="36761091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76119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589166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3603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xfrm>
            <a:off x="425450" y="692150"/>
            <a:ext cx="6159500" cy="3463925"/>
          </a:xfrm>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pPr>
              <a:defRPr b="1"/>
            </a:pPr>
            <a:r>
              <a:t>ID #7850 -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There are many ways that individuals can pursue building decarbonization, including the replacement of gas-fueled appliances with more efficient electric alternatives. They can replace older electric appliances with newer, far more efficient models, because they've gotten a lot better in recent years. They can change the lightbulbs. I always say, "It's important to change the lightbulbs, more important to change the laws." But the lightbulbs are important. There are so many new options and different kinds of LEDs. They're cheaper, they last 10 times as long, they use far less electricity. Some people know this already, but for those who don't, let's encourage them to switch as well. They can replace their traditional HVAC systems, heating and air conditioning, with heat pumps, and they can replace their traditional water heaters with heat pump water heaters. This technology doesn't sound like it has a lot of so-called "sex appeal," but they're great, they're so much more efficient, and they save you so much money, and it doesn't matter how cold the climate is where you live. People in Maine, people in Canada, it works fine, doesn't matter how cold it is. Heat pumps are just much better.</a:t>
            </a:r>
          </a:p>
          <a:p>
            <a:pPr>
              <a:defRPr sz="1400"/>
            </a:pPr>
            <a:endParaRPr/>
          </a:p>
          <a:p>
            <a:pPr>
              <a:defRPr sz="1200"/>
            </a:pPr>
            <a:r>
              <a:rPr b="1"/>
              <a:t>DESCRIPTION</a:t>
            </a:r>
            <a:r>
              <a:t>: Text stating that we can reduce building emissions ourselves by replacing gas appliances with efficient electric models; replacing older electric appliances with new and efficient models; switching to LED lighting; and replacing traditional heating and cooling systems and water heaters with heat pump alternatives</a:t>
            </a:r>
          </a:p>
          <a:p>
            <a:pPr>
              <a:defRPr sz="1200"/>
            </a:pPr>
            <a:endParaRPr/>
          </a:p>
          <a:p>
            <a:pPr>
              <a:defRPr sz="1200"/>
            </a:pPr>
            <a:r>
              <a:rPr b="1"/>
              <a:t>SLIDE SOURCE(S)</a:t>
            </a:r>
            <a:r>
              <a:t>: https://surveys.signforgood.com/rewiring-america-electrify-everything?code=jtk9-ot-fl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noRot="1" noChangeAspect="1"/>
          </p:cNvSpPr>
          <p:nvPr>
            <p:ph type="sldImg"/>
          </p:nvPr>
        </p:nvSpPr>
        <p:spPr>
          <a:xfrm>
            <a:off x="425450" y="692150"/>
            <a:ext cx="6159500" cy="3463925"/>
          </a:xfrm>
          <a:prstGeom prst="rect">
            <a:avLst/>
          </a:prstGeom>
        </p:spPr>
        <p:txBody>
          <a:bodyPr/>
          <a:lstStyle/>
          <a:p>
            <a:endParaRPr/>
          </a:p>
        </p:txBody>
      </p:sp>
      <p:sp>
        <p:nvSpPr>
          <p:cNvPr id="161" name="Shape 161"/>
          <p:cNvSpPr>
            <a:spLocks noGrp="1"/>
          </p:cNvSpPr>
          <p:nvPr>
            <p:ph type="body" sz="quarter" idx="1"/>
          </p:nvPr>
        </p:nvSpPr>
        <p:spPr>
          <a:prstGeom prst="rect">
            <a:avLst/>
          </a:prstGeom>
        </p:spPr>
        <p:txBody>
          <a:bodyPr/>
          <a:lstStyle/>
          <a:p>
            <a:pPr>
              <a:defRPr b="1"/>
            </a:pPr>
            <a:r>
              <a:t>ID #7869 -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It also means, by the way, replacing inefficient insulation, upgrading your insulation, making sure you have the best kinds of windows. Lots of heat goes out of poorly made, poorly designed windows in the winter, and a lot of cooling air goes out in the summer. Keep up with the weatherstripping and siding. There are now benefits available to help you do all of these things, including installing rooftop photovoltaic systems and installing on-site battery storage. Lots of people are doing this, and the provisions of this new law make it much easier for everybody to do it. Also, we can support community solar initiatives where individual solar systems aren't really that viable. Say, if you're living in an apartment, you can't put it on your windowsill, but you can be part of a group using community solar. That's a very fast-growing form of solar energy.</a:t>
            </a:r>
          </a:p>
          <a:p>
            <a:pPr>
              <a:defRPr sz="1400"/>
            </a:pPr>
            <a:endParaRPr/>
          </a:p>
          <a:p>
            <a:pPr>
              <a:defRPr sz="1200"/>
            </a:pPr>
            <a:r>
              <a:rPr b="1"/>
              <a:t>DESCRIPTION</a:t>
            </a:r>
            <a:r>
              <a:t>: Text stating that we can reduce building emissions ourselves by upgrading or replacing inefficient insulation, windows, siding, and weatherstripping; installing rooftop solar systems and onsite battery storage; and supporting community solar initiatives</a:t>
            </a:r>
          </a:p>
          <a:p>
            <a:pPr>
              <a:defRPr sz="1200"/>
            </a:pPr>
            <a:endParaRPr/>
          </a:p>
          <a:p>
            <a:pPr>
              <a:defRPr sz="1200"/>
            </a:pPr>
            <a:r>
              <a:rPr b="1"/>
              <a:t>SLIDE SOURCE(S)</a:t>
            </a:r>
            <a:r>
              <a:t>: https://surveys.signforgood.com/rewiring-america-electrify-everything?code=jtk9-ot-fl</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noRot="1" noChangeAspect="1"/>
          </p:cNvSpPr>
          <p:nvPr>
            <p:ph type="sldImg"/>
          </p:nvPr>
        </p:nvSpPr>
        <p:spPr>
          <a:xfrm>
            <a:off x="425450" y="692150"/>
            <a:ext cx="6159500" cy="3463925"/>
          </a:xfrm>
          <a:prstGeom prst="rect">
            <a:avLst/>
          </a:prstGeom>
        </p:spPr>
        <p:txBody>
          <a:bodyPr/>
          <a:lstStyle/>
          <a:p>
            <a:endParaRPr/>
          </a:p>
        </p:txBody>
      </p:sp>
      <p:sp>
        <p:nvSpPr>
          <p:cNvPr id="171" name="Shape 171"/>
          <p:cNvSpPr>
            <a:spLocks noGrp="1"/>
          </p:cNvSpPr>
          <p:nvPr>
            <p:ph type="body" sz="quarter" idx="1"/>
          </p:nvPr>
        </p:nvSpPr>
        <p:spPr>
          <a:prstGeom prst="rect">
            <a:avLst/>
          </a:prstGeom>
        </p:spPr>
        <p:txBody>
          <a:bodyPr/>
          <a:lstStyle/>
          <a:p>
            <a:pPr>
              <a:defRPr b="1"/>
            </a:pPr>
            <a:r>
              <a:t>ID #7852 -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And there are cost benefits. The electric appliances have a much lower lifetime cost of operating and cost of ownership than the fossil fuel-based alternatives. It's been proven. The energy efficiency measures can save the average household about 25% on energy costs, and that adds up to real money. Distributed energy sources – that's a phrase that often applies to rooftop solar – can bring significant savings over the life of the system. And the rebates and tax credits in this law make all of these upgrades far more affordable.</a:t>
            </a:r>
          </a:p>
          <a:p>
            <a:pPr>
              <a:defRPr sz="1400"/>
            </a:pPr>
            <a:endParaRPr/>
          </a:p>
          <a:p>
            <a:pPr>
              <a:defRPr sz="1200"/>
            </a:pPr>
            <a:r>
              <a:rPr b="1"/>
              <a:t>DESCRIPTION</a:t>
            </a:r>
            <a:r>
              <a:t>: Text explaining the cost benefits of building decarbonization. Electric appliances are cheaper to own over their lifetime than fossil fuel alternatives. Energy efficiency measures can save the average household about 25% on energy costs. Distributed energy sources like rooftop solar can bring significant savings over the system’s lifetime. Rebates and tax credits make upgrades more affordable.</a:t>
            </a:r>
          </a:p>
          <a:p>
            <a:pPr>
              <a:defRPr sz="1200"/>
            </a:pPr>
            <a:endParaRPr/>
          </a:p>
          <a:p>
            <a:pPr>
              <a:defRPr sz="1200"/>
            </a:pPr>
            <a:r>
              <a:rPr b="1"/>
              <a:t>SLIDE SOURCE(S)</a:t>
            </a:r>
            <a:r>
              <a:t>: https://rmi.org/insight/the-economics-of-electrifying-buildings/; https://www.energysage.com/energy-efficiency/why-conserve-energy/cost-of-ee/; https://news.energysage.com/much-solar-panels-save/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xfrm>
            <a:off x="425450" y="692150"/>
            <a:ext cx="6159500" cy="3463925"/>
          </a:xfrm>
          <a:prstGeom prst="rect">
            <a:avLst/>
          </a:prstGeom>
        </p:spPr>
        <p:txBody>
          <a:bodyPr/>
          <a:lstStyle/>
          <a:p>
            <a:endParaRPr/>
          </a:p>
        </p:txBody>
      </p:sp>
      <p:sp>
        <p:nvSpPr>
          <p:cNvPr id="176" name="Shape 176"/>
          <p:cNvSpPr>
            <a:spLocks noGrp="1"/>
          </p:cNvSpPr>
          <p:nvPr>
            <p:ph type="body" sz="quarter" idx="1"/>
          </p:nvPr>
        </p:nvSpPr>
        <p:spPr>
          <a:prstGeom prst="rect">
            <a:avLst/>
          </a:prstGeom>
        </p:spPr>
        <p:txBody>
          <a:bodyPr/>
          <a:lstStyle/>
          <a:p>
            <a:pPr>
              <a:defRPr b="1"/>
            </a:pPr>
            <a:r>
              <a:rPr dirty="0"/>
              <a:t>ID #7853 -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dirty="0"/>
          </a:p>
          <a:p>
            <a:pPr>
              <a:defRPr sz="1400"/>
            </a:pPr>
            <a:r>
              <a:rPr dirty="0"/>
              <a:t>There are benefits where environmental justice is concerned, and it's high time that we pay the kind of attention to that horrible challenge and the needed solutions that we see in this law. Home environments have been shown to be extremely important determinants of the health of the people who live in those homes, and low-income communities experience higher rates of asthma, especially among children, and are far more likely to suffer from the health impacts related to pollution and the exposure to extreme heat. These incentives will have maybe the biggest impact in the communities that have been unable, financially, to make these improvements. They're subsidized, and the benefits are tremendous. Available incentives also especially benefit the frontline communities by lowering their exposure to pollution inside the homes and increasing access to clean and affordable heating and cooling technologies.</a:t>
            </a:r>
          </a:p>
          <a:p>
            <a:pPr>
              <a:defRPr sz="1400"/>
            </a:pPr>
            <a:endParaRPr dirty="0"/>
          </a:p>
          <a:p>
            <a:pPr>
              <a:defRPr sz="1200"/>
            </a:pPr>
            <a:r>
              <a:rPr b="1" dirty="0"/>
              <a:t>DESCRIPTION</a:t>
            </a:r>
            <a:r>
              <a:rPr dirty="0"/>
              <a:t>: Text explaining the justice benefits of building decarbonization. IRA incentives can help reduce pollution inside the home and alleviate health impacts disproportionately experienced by low-income communities. Rebates and tax credits greatly cut costs for heating and cooling systems, helping low and moderate-income families safely weather dangerous heat or cold outside.</a:t>
            </a:r>
          </a:p>
          <a:p>
            <a:pPr>
              <a:defRPr sz="1200"/>
            </a:pPr>
            <a:endParaRPr dirty="0"/>
          </a:p>
          <a:p>
            <a:pPr>
              <a:defRPr sz="1200"/>
            </a:pPr>
            <a:r>
              <a:rPr b="1" dirty="0"/>
              <a:t>SLIDE SOURCE(S)</a:t>
            </a:r>
            <a:r>
              <a:rPr dirty="0"/>
              <a:t>: https://rmi.org/eight-benefits-of-building-electrification-for-households-communities-and-climate/; https://rmi.org/insight/decarbonizing-homes/; https://www.novoco.com/notes-from-novogradac/inflation-reduction-act-overview-clean-energy-provisions-and-their-impact-affordable-housing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xfrm>
            <a:off x="425450" y="692150"/>
            <a:ext cx="6159500" cy="3463925"/>
          </a:xfrm>
          <a:prstGeom prst="rect">
            <a:avLst/>
          </a:prstGeom>
        </p:spPr>
        <p:txBody>
          <a:bodyPr/>
          <a:lstStyle/>
          <a:p>
            <a:endParaRPr/>
          </a:p>
        </p:txBody>
      </p:sp>
      <p:sp>
        <p:nvSpPr>
          <p:cNvPr id="196" name="Shape 196"/>
          <p:cNvSpPr>
            <a:spLocks noGrp="1"/>
          </p:cNvSpPr>
          <p:nvPr>
            <p:ph type="body" sz="quarter" idx="1"/>
          </p:nvPr>
        </p:nvSpPr>
        <p:spPr>
          <a:prstGeom prst="rect">
            <a:avLst/>
          </a:prstGeom>
        </p:spPr>
        <p:txBody>
          <a:bodyPr/>
          <a:lstStyle/>
          <a:p>
            <a:pPr>
              <a:defRPr b="1"/>
            </a:pPr>
            <a:r>
              <a:t>ID #7871 -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I told you we'd talk about heat pumps. Here's an example of one. These modern heat pumps are incredibly efficient. They reduce electricity use for heating by half compared to electric resistance heating like furnaces and baseboard heaters. And the high-efficiency heat pumps dehumidify much better than the standard central air conditioning units, and that results in less energy use and more cooling comfort.</a:t>
            </a:r>
          </a:p>
          <a:p>
            <a:pPr>
              <a:defRPr sz="1400"/>
            </a:pPr>
            <a:endParaRPr/>
          </a:p>
          <a:p>
            <a:pPr>
              <a:defRPr sz="1200"/>
            </a:pPr>
            <a:r>
              <a:rPr b="1"/>
              <a:t>DESCRIPTION</a:t>
            </a:r>
            <a:r>
              <a:t>: Photo of a heat pump outside an orange building, with text stating that modern heat pumps can reduce electricity use for heating by approximately 50% compared to electric resistance heating such as furnaces and baseboard heaters. High-efficiency heat pumps also dehumidify better than standard central air conditioners, resulting in less energy usage and more cooling comfort.</a:t>
            </a:r>
          </a:p>
          <a:p>
            <a:pPr>
              <a:defRPr sz="1200"/>
            </a:pPr>
            <a:endParaRPr/>
          </a:p>
          <a:p>
            <a:pPr>
              <a:defRPr sz="1200"/>
            </a:pPr>
            <a:r>
              <a:rPr b="1"/>
              <a:t>SLIDE SOURCE(S)</a:t>
            </a:r>
            <a:r>
              <a:t>: https://www.energy.gov/energysaver/heat-pump-systems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noRot="1" noChangeAspect="1"/>
          </p:cNvSpPr>
          <p:nvPr>
            <p:ph type="sldImg"/>
          </p:nvPr>
        </p:nvSpPr>
        <p:spPr>
          <a:xfrm>
            <a:off x="425450" y="692150"/>
            <a:ext cx="6159500" cy="3463925"/>
          </a:xfrm>
          <a:prstGeom prst="rect">
            <a:avLst/>
          </a:prstGeom>
        </p:spPr>
        <p:txBody>
          <a:bodyPr/>
          <a:lstStyle/>
          <a:p>
            <a:endParaRPr/>
          </a:p>
        </p:txBody>
      </p:sp>
      <p:sp>
        <p:nvSpPr>
          <p:cNvPr id="221" name="Shape 221"/>
          <p:cNvSpPr>
            <a:spLocks noGrp="1"/>
          </p:cNvSpPr>
          <p:nvPr>
            <p:ph type="body" sz="quarter" idx="1"/>
          </p:nvPr>
        </p:nvSpPr>
        <p:spPr>
          <a:prstGeom prst="rect">
            <a:avLst/>
          </a:prstGeom>
        </p:spPr>
        <p:txBody>
          <a:bodyPr/>
          <a:lstStyle/>
          <a:p>
            <a:pPr>
              <a:defRPr b="1"/>
            </a:pPr>
            <a:r>
              <a:t>ID #7874 -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A home energy audit is the first step on your journey toward electrification of your home. Your local electric utility likely offers this service at a very low price, and the IRA offers a tax credit to cover some of the cost of a home energy audit. It's worth getting. An audit can help you decide where to begin investing in the electrification of your home and in choosing the tax credits for efficient appliances and weatherization upgrades that are best for you.</a:t>
            </a:r>
          </a:p>
          <a:p>
            <a:pPr>
              <a:defRPr sz="1400"/>
            </a:pPr>
            <a:endParaRPr/>
          </a:p>
          <a:p>
            <a:pPr>
              <a:defRPr sz="1200"/>
            </a:pPr>
            <a:r>
              <a:rPr b="1"/>
              <a:t>DESCRIPTION</a:t>
            </a:r>
            <a:r>
              <a:t>: Text stating: take the first step with a home energy audit. Likely available at low cost from your local utility; the IRA offers a tax credit to cover some of the cost; and can help you decide where to begin and what credits for appliances and upgrades are right for you.</a:t>
            </a:r>
          </a:p>
          <a:p>
            <a:pPr>
              <a:defRPr sz="1200"/>
            </a:pPr>
            <a:endParaRPr/>
          </a:p>
          <a:p>
            <a:pPr>
              <a:defRPr sz="1200"/>
            </a:pPr>
            <a:r>
              <a:rPr b="1"/>
              <a:t>ADDITIONAL TALKING POINTS</a:t>
            </a:r>
            <a:r>
              <a:t>: A home energy audit will help you identify where your house may be leaking heat or otherwise consuming unnecessary energy.</a:t>
            </a:r>
          </a:p>
          <a:p>
            <a:pPr>
              <a:defRPr sz="1200"/>
            </a:pPr>
            <a:endParaRPr/>
          </a:p>
          <a:p>
            <a:pPr>
              <a:defRPr sz="1200"/>
            </a:pPr>
            <a:r>
              <a:rPr b="1"/>
              <a:t>SLIDE SOURCE(S)</a:t>
            </a:r>
            <a:r>
              <a:t>: https://www.energy.gov/energysaver/professional-home-energy-assessments; https://www.nrdc.org/stories/consumer-guide-inflation-reduction-act; https://www.rewiringamerica.org/app/ira-calculator/information/weatherization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1354668" y="3022600"/>
            <a:ext cx="13546667" cy="3098800"/>
          </a:xfrm>
          <a:prstGeom prst="rect">
            <a:avLst/>
          </a:prstGeom>
        </p:spPr>
        <p:txBody>
          <a:bodyPr anchor="ctr"/>
          <a:lstStyle>
            <a:lvl1pPr algn="ctr">
              <a:lnSpc>
                <a:spcPct val="80000"/>
              </a:lnSpc>
              <a:defRPr sz="8666" cap="all">
                <a:solidFill>
                  <a:srgbClr val="FFFFFF"/>
                </a:solidFill>
              </a:defRPr>
            </a:lvl1pPr>
          </a:lstStyle>
          <a:p>
            <a:r>
              <a:t>Title Text</a:t>
            </a:r>
          </a:p>
        </p:txBody>
      </p:sp>
      <p:sp>
        <p:nvSpPr>
          <p:cNvPr id="32" name="Slide Number"/>
          <p:cNvSpPr txBox="1">
            <a:spLocks noGrp="1"/>
          </p:cNvSpPr>
          <p:nvPr>
            <p:ph type="sldNum" sz="quarter" idx="2"/>
          </p:nvPr>
        </p:nvSpPr>
        <p:spPr>
          <a:xfrm>
            <a:off x="15840001" y="120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30216038"/>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8411" y="5751495"/>
            <a:ext cx="16272821" cy="3392376"/>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677333" y="423333"/>
            <a:ext cx="14562667" cy="924000"/>
          </a:xfrm>
          <a:prstGeom prst="rect">
            <a:avLst/>
          </a:prstGeom>
        </p:spPr>
        <p:txBody>
          <a:bodyPr/>
          <a:lstStyle/>
          <a:p>
            <a:r>
              <a:t>Title Text</a:t>
            </a:r>
          </a:p>
        </p:txBody>
      </p:sp>
      <p:sp>
        <p:nvSpPr>
          <p:cNvPr id="173" name="Body Level One…"/>
          <p:cNvSpPr txBox="1">
            <a:spLocks noGrp="1"/>
          </p:cNvSpPr>
          <p:nvPr>
            <p:ph type="body" sz="half" idx="1"/>
          </p:nvPr>
        </p:nvSpPr>
        <p:spPr>
          <a:xfrm>
            <a:off x="677333" y="1608669"/>
            <a:ext cx="14562667" cy="388149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437098581"/>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1354669" y="3022600"/>
            <a:ext cx="13546667" cy="3098800"/>
          </a:xfrm>
          <a:prstGeom prst="rect">
            <a:avLst/>
          </a:prstGeom>
        </p:spPr>
        <p:txBody>
          <a:bodyPr anchor="ctr"/>
          <a:lstStyle>
            <a:lvl1pPr algn="ctr">
              <a:lnSpc>
                <a:spcPct val="80000"/>
              </a:lnSpc>
              <a:defRPr sz="8666" cap="all">
                <a:solidFill>
                  <a:srgbClr val="FFFFFF"/>
                </a:solidFill>
              </a:defRPr>
            </a:lvl1pPr>
          </a:lstStyle>
          <a:p>
            <a:r>
              <a:t>Title Text</a:t>
            </a:r>
          </a:p>
        </p:txBody>
      </p:sp>
      <p:sp>
        <p:nvSpPr>
          <p:cNvPr id="32" name="Slide Number"/>
          <p:cNvSpPr txBox="1">
            <a:spLocks noGrp="1"/>
          </p:cNvSpPr>
          <p:nvPr>
            <p:ph type="sldNum" sz="quarter" idx="2"/>
          </p:nvPr>
        </p:nvSpPr>
        <p:spPr>
          <a:xfrm>
            <a:off x="15840002" y="120002"/>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19004599"/>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1354669" y="3022600"/>
            <a:ext cx="13546667" cy="3098800"/>
          </a:xfrm>
          <a:prstGeom prst="rect">
            <a:avLst/>
          </a:prstGeom>
        </p:spPr>
        <p:txBody>
          <a:bodyPr anchor="ctr"/>
          <a:lstStyle>
            <a:lvl1pPr algn="ctr">
              <a:lnSpc>
                <a:spcPct val="80000"/>
              </a:lnSpc>
              <a:defRPr sz="8666" cap="all">
                <a:solidFill>
                  <a:srgbClr val="FFFFFF"/>
                </a:solidFill>
              </a:defRPr>
            </a:lvl1pPr>
          </a:lstStyle>
          <a:p>
            <a:r>
              <a:t>Title Text</a:t>
            </a:r>
          </a:p>
        </p:txBody>
      </p:sp>
      <p:sp>
        <p:nvSpPr>
          <p:cNvPr id="40" name="Slide Number"/>
          <p:cNvSpPr txBox="1">
            <a:spLocks noGrp="1"/>
          </p:cNvSpPr>
          <p:nvPr>
            <p:ph type="sldNum" sz="quarter" idx="2"/>
          </p:nvPr>
        </p:nvSpPr>
        <p:spPr>
          <a:xfrm>
            <a:off x="15840002" y="120002"/>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64321492"/>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91346356"/>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677333" y="1608670"/>
            <a:ext cx="14562667" cy="6465369"/>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677333" y="423333"/>
            <a:ext cx="14562667" cy="924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15790336" y="8636002"/>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553767636"/>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677333" y="423335"/>
            <a:ext cx="14562667" cy="923156"/>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677333" y="1608668"/>
            <a:ext cx="14562667" cy="646452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15790336" y="8636002"/>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225020801"/>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17" name="Rectangle"/>
          <p:cNvSpPr/>
          <p:nvPr/>
        </p:nvSpPr>
        <p:spPr>
          <a:xfrm>
            <a:off x="8128002" y="3"/>
            <a:ext cx="8424767" cy="9430231"/>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18" name="transparent CRLC logo.png" descr="transparent CRLC logo.png"/>
          <p:cNvPicPr>
            <a:picLocks noChangeAspect="1"/>
          </p:cNvPicPr>
          <p:nvPr/>
        </p:nvPicPr>
        <p:blipFill>
          <a:blip r:embed="rId2">
            <a:alphaModFix amt="60000"/>
          </a:blip>
          <a:stretch>
            <a:fillRect/>
          </a:stretch>
        </p:blipFill>
        <p:spPr>
          <a:xfrm>
            <a:off x="240003" y="8335371"/>
            <a:ext cx="604631" cy="604631"/>
          </a:xfrm>
          <a:prstGeom prst="rect">
            <a:avLst/>
          </a:prstGeom>
          <a:ln w="12700">
            <a:miter lim="400000"/>
          </a:ln>
        </p:spPr>
      </p:pic>
      <p:sp>
        <p:nvSpPr>
          <p:cNvPr id="119" name="Title Text"/>
          <p:cNvSpPr txBox="1">
            <a:spLocks noGrp="1"/>
          </p:cNvSpPr>
          <p:nvPr>
            <p:ph type="title"/>
          </p:nvPr>
        </p:nvSpPr>
        <p:spPr>
          <a:xfrm>
            <a:off x="8805337" y="423336"/>
            <a:ext cx="6840001" cy="983995"/>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8805337" y="1608670"/>
            <a:ext cx="6840001"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15790336" y="8636002"/>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290438084"/>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29" name="Rectangle"/>
          <p:cNvSpPr/>
          <p:nvPr/>
        </p:nvSpPr>
        <p:spPr>
          <a:xfrm>
            <a:off x="8128002" y="3"/>
            <a:ext cx="8424767" cy="9430231"/>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30" name="transparent CRLC logo.png" descr="transparent CRLC logo.png"/>
          <p:cNvPicPr>
            <a:picLocks noChangeAspect="1"/>
          </p:cNvPicPr>
          <p:nvPr/>
        </p:nvPicPr>
        <p:blipFill>
          <a:blip r:embed="rId2">
            <a:alphaModFix amt="60000"/>
          </a:blip>
          <a:stretch>
            <a:fillRect/>
          </a:stretch>
        </p:blipFill>
        <p:spPr>
          <a:xfrm>
            <a:off x="240003" y="8335371"/>
            <a:ext cx="604631" cy="604631"/>
          </a:xfrm>
          <a:prstGeom prst="rect">
            <a:avLst/>
          </a:prstGeom>
          <a:ln w="12700">
            <a:miter lim="400000"/>
          </a:ln>
        </p:spPr>
      </p:pic>
      <p:sp>
        <p:nvSpPr>
          <p:cNvPr id="131" name="Title Text"/>
          <p:cNvSpPr txBox="1">
            <a:spLocks noGrp="1"/>
          </p:cNvSpPr>
          <p:nvPr>
            <p:ph type="title"/>
          </p:nvPr>
        </p:nvSpPr>
        <p:spPr>
          <a:xfrm>
            <a:off x="8805337" y="423336"/>
            <a:ext cx="6840001" cy="983995"/>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15790336" y="8636002"/>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133" name="Body Level One…"/>
          <p:cNvSpPr txBox="1">
            <a:spLocks noGrp="1"/>
          </p:cNvSpPr>
          <p:nvPr>
            <p:ph type="body" sz="half" idx="1"/>
          </p:nvPr>
        </p:nvSpPr>
        <p:spPr>
          <a:xfrm>
            <a:off x="8805337" y="1608670"/>
            <a:ext cx="6840001" cy="6726703"/>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821837961"/>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8694983" y="2"/>
            <a:ext cx="7569429" cy="9143871"/>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677337" y="423333"/>
            <a:ext cx="7569465" cy="924000"/>
          </a:xfrm>
          <a:prstGeom prst="rect">
            <a:avLst/>
          </a:prstGeom>
        </p:spPr>
        <p:txBody>
          <a:bodyPr/>
          <a:lstStyle/>
          <a:p>
            <a:r>
              <a:t>Title Text</a:t>
            </a:r>
          </a:p>
        </p:txBody>
      </p:sp>
      <p:sp>
        <p:nvSpPr>
          <p:cNvPr id="142" name="Body Level One…"/>
          <p:cNvSpPr txBox="1">
            <a:spLocks noGrp="1"/>
          </p:cNvSpPr>
          <p:nvPr>
            <p:ph type="body" sz="half" idx="1"/>
          </p:nvPr>
        </p:nvSpPr>
        <p:spPr>
          <a:xfrm>
            <a:off x="677337" y="1608670"/>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15790336" y="8636002"/>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24498601"/>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2"/>
            <a:ext cx="7569429" cy="9143871"/>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blip>
          <a:stretch>
            <a:fillRect/>
          </a:stretch>
        </p:blipFill>
        <p:spPr>
          <a:xfrm>
            <a:off x="240003" y="8335371"/>
            <a:ext cx="604631" cy="604631"/>
          </a:xfrm>
          <a:prstGeom prst="rect">
            <a:avLst/>
          </a:prstGeom>
          <a:ln w="12700">
            <a:miter lim="400000"/>
          </a:ln>
        </p:spPr>
      </p:pic>
      <p:sp>
        <p:nvSpPr>
          <p:cNvPr id="152" name="Title Text"/>
          <p:cNvSpPr txBox="1">
            <a:spLocks noGrp="1"/>
          </p:cNvSpPr>
          <p:nvPr>
            <p:ph type="title"/>
          </p:nvPr>
        </p:nvSpPr>
        <p:spPr>
          <a:xfrm>
            <a:off x="8212670" y="423336"/>
            <a:ext cx="7569465" cy="1058333"/>
          </a:xfrm>
          <a:prstGeom prst="rect">
            <a:avLst/>
          </a:prstGeom>
        </p:spPr>
        <p:txBody>
          <a:bodyPr/>
          <a:lstStyle/>
          <a:p>
            <a:r>
              <a:t>Title Text</a:t>
            </a:r>
          </a:p>
        </p:txBody>
      </p:sp>
      <p:sp>
        <p:nvSpPr>
          <p:cNvPr id="153" name="Body Level One…"/>
          <p:cNvSpPr txBox="1">
            <a:spLocks noGrp="1"/>
          </p:cNvSpPr>
          <p:nvPr>
            <p:ph type="body" sz="half" idx="1"/>
          </p:nvPr>
        </p:nvSpPr>
        <p:spPr>
          <a:xfrm>
            <a:off x="8212670" y="1608670"/>
            <a:ext cx="7569465"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15790336" y="8636002"/>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17096421"/>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8411" y="5751495"/>
            <a:ext cx="16272821" cy="3392376"/>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677333" y="423333"/>
            <a:ext cx="14562667" cy="924000"/>
          </a:xfrm>
          <a:prstGeom prst="rect">
            <a:avLst/>
          </a:prstGeom>
        </p:spPr>
        <p:txBody>
          <a:bodyPr/>
          <a:lstStyle/>
          <a:p>
            <a:r>
              <a:t>Title Text</a:t>
            </a:r>
          </a:p>
        </p:txBody>
      </p:sp>
      <p:sp>
        <p:nvSpPr>
          <p:cNvPr id="173" name="Body Level One…"/>
          <p:cNvSpPr txBox="1">
            <a:spLocks noGrp="1"/>
          </p:cNvSpPr>
          <p:nvPr>
            <p:ph type="body" sz="half" idx="1"/>
          </p:nvPr>
        </p:nvSpPr>
        <p:spPr>
          <a:xfrm>
            <a:off x="677333" y="1608670"/>
            <a:ext cx="14562667" cy="388149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15790336" y="8636002"/>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4085174270"/>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19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stretch>
            <a:fillRect/>
          </a:stretch>
        </p:blipFill>
        <p:spPr>
          <a:xfrm>
            <a:off x="7890781" y="-42"/>
            <a:ext cx="9144001" cy="9144084"/>
          </a:xfrm>
          <a:prstGeom prst="rect">
            <a:avLst/>
          </a:prstGeom>
          <a:ln w="12700">
            <a:miter lim="400000"/>
          </a:ln>
        </p:spPr>
      </p:pic>
      <p:sp>
        <p:nvSpPr>
          <p:cNvPr id="19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7955121"/>
      </p:ext>
    </p:extLst>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677337" y="423333"/>
            <a:ext cx="7569465" cy="924000"/>
          </a:xfrm>
          <a:prstGeom prst="rect">
            <a:avLst/>
          </a:prstGeom>
        </p:spPr>
        <p:txBody>
          <a:bodyPr/>
          <a:lstStyle/>
          <a:p>
            <a:r>
              <a:t>Title Text</a:t>
            </a:r>
          </a:p>
        </p:txBody>
      </p:sp>
      <p:sp>
        <p:nvSpPr>
          <p:cNvPr id="195" name="Body Level One…"/>
          <p:cNvSpPr txBox="1">
            <a:spLocks noGrp="1"/>
          </p:cNvSpPr>
          <p:nvPr>
            <p:ph type="body" sz="half" idx="1"/>
          </p:nvPr>
        </p:nvSpPr>
        <p:spPr>
          <a:xfrm>
            <a:off x="677337" y="1608670"/>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stretch>
            <a:fillRect/>
          </a:stretch>
        </p:blipFill>
        <p:spPr>
          <a:xfrm>
            <a:off x="7890782" y="-42"/>
            <a:ext cx="9144001" cy="9144084"/>
          </a:xfrm>
          <a:prstGeom prst="rect">
            <a:avLst/>
          </a:prstGeom>
          <a:ln w="12700">
            <a:miter lim="400000"/>
          </a:ln>
        </p:spPr>
      </p:pic>
      <p:sp>
        <p:nvSpPr>
          <p:cNvPr id="197" name="Slide Number"/>
          <p:cNvSpPr txBox="1">
            <a:spLocks noGrp="1"/>
          </p:cNvSpPr>
          <p:nvPr>
            <p:ph type="sldNum" sz="quarter" idx="2"/>
          </p:nvPr>
        </p:nvSpPr>
        <p:spPr>
          <a:xfrm>
            <a:off x="15790336" y="8636002"/>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64604725"/>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677337" y="423333"/>
            <a:ext cx="7569465" cy="924000"/>
          </a:xfrm>
          <a:prstGeom prst="rect">
            <a:avLst/>
          </a:prstGeom>
        </p:spPr>
        <p:txBody>
          <a:bodyPr/>
          <a:lstStyle/>
          <a:p>
            <a:r>
              <a:t>Title Text</a:t>
            </a:r>
          </a:p>
        </p:txBody>
      </p:sp>
      <p:sp>
        <p:nvSpPr>
          <p:cNvPr id="205" name="Body Level One…"/>
          <p:cNvSpPr txBox="1">
            <a:spLocks noGrp="1"/>
          </p:cNvSpPr>
          <p:nvPr>
            <p:ph type="body" sz="half" idx="1"/>
          </p:nvPr>
        </p:nvSpPr>
        <p:spPr>
          <a:xfrm>
            <a:off x="677337" y="1608670"/>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srcRect/>
          <a:stretch>
            <a:fillRect/>
          </a:stretch>
        </p:blipFill>
        <p:spPr>
          <a:xfrm>
            <a:off x="9117857" y="1308365"/>
            <a:ext cx="6527323" cy="6527323"/>
          </a:xfrm>
          <a:prstGeom prst="rect">
            <a:avLst/>
          </a:prstGeom>
          <a:ln w="12700">
            <a:miter lim="400000"/>
          </a:ln>
        </p:spPr>
      </p:pic>
      <p:sp>
        <p:nvSpPr>
          <p:cNvPr id="207" name="Slide Number"/>
          <p:cNvSpPr txBox="1">
            <a:spLocks noGrp="1"/>
          </p:cNvSpPr>
          <p:nvPr>
            <p:ph type="sldNum" sz="quarter" idx="2"/>
          </p:nvPr>
        </p:nvSpPr>
        <p:spPr>
          <a:xfrm>
            <a:off x="15790336" y="8636002"/>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3619307"/>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677337" y="423333"/>
            <a:ext cx="7569465" cy="924000"/>
          </a:xfrm>
          <a:prstGeom prst="rect">
            <a:avLst/>
          </a:prstGeom>
        </p:spPr>
        <p:txBody>
          <a:bodyPr/>
          <a:lstStyle/>
          <a:p>
            <a:r>
              <a:t>Title Text</a:t>
            </a:r>
          </a:p>
        </p:txBody>
      </p:sp>
      <p:sp>
        <p:nvSpPr>
          <p:cNvPr id="215" name="Body Level One…"/>
          <p:cNvSpPr txBox="1">
            <a:spLocks noGrp="1"/>
          </p:cNvSpPr>
          <p:nvPr>
            <p:ph type="body" sz="half" idx="1"/>
          </p:nvPr>
        </p:nvSpPr>
        <p:spPr>
          <a:xfrm>
            <a:off x="677337" y="1608670"/>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stretch>
            <a:fillRect/>
          </a:stretch>
        </p:blipFill>
        <p:spPr>
          <a:xfrm>
            <a:off x="9008067" y="1353404"/>
            <a:ext cx="6496632" cy="6437197"/>
          </a:xfrm>
          <a:prstGeom prst="rect">
            <a:avLst/>
          </a:prstGeom>
          <a:ln w="12700">
            <a:miter lim="400000"/>
          </a:ln>
        </p:spPr>
      </p:pic>
      <p:sp>
        <p:nvSpPr>
          <p:cNvPr id="217" name="Slide Number"/>
          <p:cNvSpPr txBox="1">
            <a:spLocks noGrp="1"/>
          </p:cNvSpPr>
          <p:nvPr>
            <p:ph type="sldNum" sz="quarter" idx="2"/>
          </p:nvPr>
        </p:nvSpPr>
        <p:spPr>
          <a:xfrm>
            <a:off x="15790336" y="8636002"/>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56905212"/>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677337" y="423333"/>
            <a:ext cx="7569465" cy="924000"/>
          </a:xfrm>
          <a:prstGeom prst="rect">
            <a:avLst/>
          </a:prstGeom>
        </p:spPr>
        <p:txBody>
          <a:bodyPr/>
          <a:lstStyle/>
          <a:p>
            <a:r>
              <a:t>Title Text</a:t>
            </a:r>
          </a:p>
        </p:txBody>
      </p:sp>
      <p:sp>
        <p:nvSpPr>
          <p:cNvPr id="225" name="Body Level One…"/>
          <p:cNvSpPr txBox="1">
            <a:spLocks noGrp="1"/>
          </p:cNvSpPr>
          <p:nvPr>
            <p:ph type="body" sz="half" idx="1"/>
          </p:nvPr>
        </p:nvSpPr>
        <p:spPr>
          <a:xfrm>
            <a:off x="677337" y="1608670"/>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stretch>
            <a:fillRect/>
          </a:stretch>
        </p:blipFill>
        <p:spPr>
          <a:xfrm>
            <a:off x="10112803" y="1343240"/>
            <a:ext cx="4731999" cy="6457525"/>
          </a:xfrm>
          <a:prstGeom prst="rect">
            <a:avLst/>
          </a:prstGeom>
          <a:ln w="12700">
            <a:miter lim="400000"/>
          </a:ln>
        </p:spPr>
      </p:pic>
      <p:sp>
        <p:nvSpPr>
          <p:cNvPr id="227" name="Slide Number"/>
          <p:cNvSpPr txBox="1">
            <a:spLocks noGrp="1"/>
          </p:cNvSpPr>
          <p:nvPr>
            <p:ph type="sldNum" sz="quarter" idx="2"/>
          </p:nvPr>
        </p:nvSpPr>
        <p:spPr>
          <a:xfrm>
            <a:off x="15790336" y="8636002"/>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61442901"/>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677337" y="423333"/>
            <a:ext cx="7569465" cy="924000"/>
          </a:xfrm>
          <a:prstGeom prst="rect">
            <a:avLst/>
          </a:prstGeom>
        </p:spPr>
        <p:txBody>
          <a:bodyPr/>
          <a:lstStyle/>
          <a:p>
            <a:r>
              <a:t>Title Text</a:t>
            </a:r>
          </a:p>
        </p:txBody>
      </p:sp>
      <p:sp>
        <p:nvSpPr>
          <p:cNvPr id="235" name="Body Level One…"/>
          <p:cNvSpPr txBox="1">
            <a:spLocks noGrp="1"/>
          </p:cNvSpPr>
          <p:nvPr>
            <p:ph type="body" sz="half" idx="1"/>
          </p:nvPr>
        </p:nvSpPr>
        <p:spPr>
          <a:xfrm>
            <a:off x="677337" y="1608670"/>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stretch>
            <a:fillRect/>
          </a:stretch>
        </p:blipFill>
        <p:spPr>
          <a:xfrm>
            <a:off x="9591704" y="1355671"/>
            <a:ext cx="5774201" cy="6432663"/>
          </a:xfrm>
          <a:prstGeom prst="rect">
            <a:avLst/>
          </a:prstGeom>
          <a:ln w="12700">
            <a:miter lim="400000"/>
          </a:ln>
        </p:spPr>
      </p:pic>
      <p:sp>
        <p:nvSpPr>
          <p:cNvPr id="237" name="Slide Number"/>
          <p:cNvSpPr txBox="1">
            <a:spLocks noGrp="1"/>
          </p:cNvSpPr>
          <p:nvPr>
            <p:ph type="sldNum" sz="quarter" idx="2"/>
          </p:nvPr>
        </p:nvSpPr>
        <p:spPr>
          <a:xfrm>
            <a:off x="15790336" y="8636002"/>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73121816"/>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677337" y="423333"/>
            <a:ext cx="7569465" cy="924000"/>
          </a:xfrm>
          <a:prstGeom prst="rect">
            <a:avLst/>
          </a:prstGeom>
        </p:spPr>
        <p:txBody>
          <a:bodyPr/>
          <a:lstStyle/>
          <a:p>
            <a:r>
              <a:t>Title Text</a:t>
            </a:r>
          </a:p>
        </p:txBody>
      </p:sp>
      <p:sp>
        <p:nvSpPr>
          <p:cNvPr id="245" name="Body Level One…"/>
          <p:cNvSpPr txBox="1">
            <a:spLocks noGrp="1"/>
          </p:cNvSpPr>
          <p:nvPr>
            <p:ph type="body" sz="half" idx="1"/>
          </p:nvPr>
        </p:nvSpPr>
        <p:spPr>
          <a:xfrm>
            <a:off x="677337" y="1608670"/>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15790336" y="8636002"/>
            <a:ext cx="373500" cy="369268"/>
          </a:xfrm>
          <a:prstGeom prst="rect">
            <a:avLst/>
          </a:prstGeom>
        </p:spPr>
        <p:txBody>
          <a:bodyPr/>
          <a:lstStyle/>
          <a:p>
            <a:fld id="{86CB4B4D-7CA3-9044-876B-883B54F8677D}" type="slidenum">
              <a:rPr/>
              <a:pPr/>
              <a:t>‹#›</a:t>
            </a:fld>
            <a:endParaRPr/>
          </a:p>
        </p:txBody>
      </p:sp>
      <p:pic>
        <p:nvPicPr>
          <p:cNvPr id="247" name="CSN_Logo_vert_CR.png" descr="CSN_Logo_vert_CR.png"/>
          <p:cNvPicPr>
            <a:picLocks noChangeAspect="1"/>
          </p:cNvPicPr>
          <p:nvPr/>
        </p:nvPicPr>
        <p:blipFill>
          <a:blip r:embed="rId3"/>
          <a:stretch>
            <a:fillRect/>
          </a:stretch>
        </p:blipFill>
        <p:spPr>
          <a:xfrm>
            <a:off x="8949269" y="194735"/>
            <a:ext cx="7069667" cy="9195188"/>
          </a:xfrm>
          <a:prstGeom prst="rect">
            <a:avLst/>
          </a:prstGeom>
          <a:ln w="12700">
            <a:miter lim="400000"/>
          </a:ln>
        </p:spPr>
      </p:pic>
    </p:spTree>
    <p:extLst>
      <p:ext uri="{BB962C8B-B14F-4D97-AF65-F5344CB8AC3E}">
        <p14:creationId xmlns:p14="http://schemas.microsoft.com/office/powerpoint/2010/main" val="904493471"/>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677337" y="423333"/>
            <a:ext cx="7569465" cy="924000"/>
          </a:xfrm>
          <a:prstGeom prst="rect">
            <a:avLst/>
          </a:prstGeom>
        </p:spPr>
        <p:txBody>
          <a:bodyPr/>
          <a:lstStyle/>
          <a:p>
            <a:r>
              <a:t>Title Text</a:t>
            </a:r>
          </a:p>
        </p:txBody>
      </p:sp>
      <p:sp>
        <p:nvSpPr>
          <p:cNvPr id="255" name="Body Level One…"/>
          <p:cNvSpPr txBox="1">
            <a:spLocks noGrp="1"/>
          </p:cNvSpPr>
          <p:nvPr>
            <p:ph type="body" sz="half" idx="1"/>
          </p:nvPr>
        </p:nvSpPr>
        <p:spPr>
          <a:xfrm>
            <a:off x="677337" y="1608670"/>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stretch>
            <a:fillRect/>
          </a:stretch>
        </p:blipFill>
        <p:spPr>
          <a:xfrm>
            <a:off x="7876457" y="1015645"/>
            <a:ext cx="9204688" cy="7112715"/>
          </a:xfrm>
          <a:prstGeom prst="rect">
            <a:avLst/>
          </a:prstGeom>
          <a:ln w="12700">
            <a:miter lim="400000"/>
          </a:ln>
        </p:spPr>
      </p:pic>
      <p:sp>
        <p:nvSpPr>
          <p:cNvPr id="257" name="Slide Number"/>
          <p:cNvSpPr txBox="1">
            <a:spLocks noGrp="1"/>
          </p:cNvSpPr>
          <p:nvPr>
            <p:ph type="sldNum" sz="quarter" idx="2"/>
          </p:nvPr>
        </p:nvSpPr>
        <p:spPr>
          <a:xfrm>
            <a:off x="15790336" y="8636002"/>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24219074"/>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677337" y="423333"/>
            <a:ext cx="7569465" cy="924000"/>
          </a:xfrm>
          <a:prstGeom prst="rect">
            <a:avLst/>
          </a:prstGeom>
        </p:spPr>
        <p:txBody>
          <a:bodyPr/>
          <a:lstStyle/>
          <a:p>
            <a:r>
              <a:t>Title Text</a:t>
            </a:r>
          </a:p>
        </p:txBody>
      </p:sp>
      <p:sp>
        <p:nvSpPr>
          <p:cNvPr id="265" name="Body Level One…"/>
          <p:cNvSpPr txBox="1">
            <a:spLocks noGrp="1"/>
          </p:cNvSpPr>
          <p:nvPr>
            <p:ph type="body" sz="half" idx="1"/>
          </p:nvPr>
        </p:nvSpPr>
        <p:spPr>
          <a:xfrm>
            <a:off x="677337" y="1608670"/>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15790336" y="8636002"/>
            <a:ext cx="373500" cy="369268"/>
          </a:xfrm>
          <a:prstGeom prst="rect">
            <a:avLst/>
          </a:prstGeom>
        </p:spPr>
        <p:txBody>
          <a:bodyPr/>
          <a:lstStyle/>
          <a:p>
            <a:fld id="{86CB4B4D-7CA3-9044-876B-883B54F8677D}" type="slidenum">
              <a:rPr/>
              <a:pPr/>
              <a:t>‹#›</a:t>
            </a:fld>
            <a:endParaRPr/>
          </a:p>
        </p:txBody>
      </p:sp>
      <p:pic>
        <p:nvPicPr>
          <p:cNvPr id="267" name="PricingPollutionLogo.png" descr="PricingPollutionLogo.png"/>
          <p:cNvPicPr>
            <a:picLocks noChangeAspect="1"/>
          </p:cNvPicPr>
          <p:nvPr/>
        </p:nvPicPr>
        <p:blipFill>
          <a:blip r:embed="rId3"/>
          <a:stretch>
            <a:fillRect/>
          </a:stretch>
        </p:blipFill>
        <p:spPr>
          <a:xfrm>
            <a:off x="8564839" y="3164859"/>
            <a:ext cx="7097383" cy="2814287"/>
          </a:xfrm>
          <a:prstGeom prst="rect">
            <a:avLst/>
          </a:prstGeom>
          <a:ln w="12700">
            <a:miter lim="400000"/>
          </a:ln>
        </p:spPr>
      </p:pic>
    </p:spTree>
    <p:extLst>
      <p:ext uri="{BB962C8B-B14F-4D97-AF65-F5344CB8AC3E}">
        <p14:creationId xmlns:p14="http://schemas.microsoft.com/office/powerpoint/2010/main" val="3484676560"/>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677337" y="423333"/>
            <a:ext cx="7569465" cy="924000"/>
          </a:xfrm>
          <a:prstGeom prst="rect">
            <a:avLst/>
          </a:prstGeom>
        </p:spPr>
        <p:txBody>
          <a:bodyPr/>
          <a:lstStyle/>
          <a:p>
            <a:r>
              <a:t>Title Text</a:t>
            </a:r>
          </a:p>
        </p:txBody>
      </p:sp>
      <p:sp>
        <p:nvSpPr>
          <p:cNvPr id="275" name="Body Level One…"/>
          <p:cNvSpPr txBox="1">
            <a:spLocks noGrp="1"/>
          </p:cNvSpPr>
          <p:nvPr>
            <p:ph type="body" sz="half" idx="1"/>
          </p:nvPr>
        </p:nvSpPr>
        <p:spPr>
          <a:xfrm>
            <a:off x="677337" y="1608670"/>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15790336" y="8636002"/>
            <a:ext cx="373500" cy="369268"/>
          </a:xfrm>
          <a:prstGeom prst="rect">
            <a:avLst/>
          </a:prstGeom>
        </p:spPr>
        <p:txBody>
          <a:bodyPr/>
          <a:lstStyle/>
          <a:p>
            <a:fld id="{86CB4B4D-7CA3-9044-876B-883B54F8677D}" type="slidenum">
              <a:rPr/>
              <a:pPr/>
              <a:t>‹#›</a:t>
            </a:fld>
            <a:endParaRPr/>
          </a:p>
        </p:txBody>
      </p:sp>
      <p:pic>
        <p:nvPicPr>
          <p:cNvPr id="277" name="CampusCorps_Final_Vertical.png" descr="CampusCorps_Final_Vertical.png"/>
          <p:cNvPicPr>
            <a:picLocks noChangeAspect="1"/>
          </p:cNvPicPr>
          <p:nvPr/>
        </p:nvPicPr>
        <p:blipFill>
          <a:blip r:embed="rId3"/>
          <a:stretch>
            <a:fillRect/>
          </a:stretch>
        </p:blipFill>
        <p:spPr>
          <a:xfrm>
            <a:off x="9475791" y="1754685"/>
            <a:ext cx="5663175" cy="6434667"/>
          </a:xfrm>
          <a:prstGeom prst="rect">
            <a:avLst/>
          </a:prstGeom>
          <a:ln w="12700">
            <a:miter lim="400000"/>
          </a:ln>
        </p:spPr>
      </p:pic>
    </p:spTree>
    <p:extLst>
      <p:ext uri="{BB962C8B-B14F-4D97-AF65-F5344CB8AC3E}">
        <p14:creationId xmlns:p14="http://schemas.microsoft.com/office/powerpoint/2010/main" val="4172836863"/>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8133293" y="1"/>
            <a:ext cx="8133267" cy="4574963"/>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1"/>
            <a:ext cx="8133267" cy="4574963"/>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8133293" y="4572001"/>
            <a:ext cx="8133267" cy="4574963"/>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0" y="4572001"/>
            <a:ext cx="8133267" cy="4574963"/>
          </a:xfrm>
          <a:prstGeom prst="rect">
            <a:avLst/>
          </a:prstGeom>
        </p:spPr>
        <p:txBody>
          <a:bodyPr lIns="91439" tIns="45719" rIns="91439" bIns="45719">
            <a:noAutofit/>
          </a:bodyPr>
          <a:lstStyle/>
          <a:p>
            <a:endParaRPr/>
          </a:p>
        </p:txBody>
      </p:sp>
      <p:grpSp>
        <p:nvGrpSpPr>
          <p:cNvPr id="290" name="Group"/>
          <p:cNvGrpSpPr/>
          <p:nvPr/>
        </p:nvGrpSpPr>
        <p:grpSpPr>
          <a:xfrm>
            <a:off x="-271998" y="-468000"/>
            <a:ext cx="16800001" cy="1008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291" name="Slide Number"/>
          <p:cNvSpPr txBox="1">
            <a:spLocks noGrp="1"/>
          </p:cNvSpPr>
          <p:nvPr>
            <p:ph type="sldNum" sz="quarter" idx="2"/>
          </p:nvPr>
        </p:nvSpPr>
        <p:spPr>
          <a:xfrm>
            <a:off x="15790336" y="8636002"/>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292" name="Title Text"/>
          <p:cNvSpPr txBox="1">
            <a:spLocks noGrp="1"/>
          </p:cNvSpPr>
          <p:nvPr>
            <p:ph type="title"/>
          </p:nvPr>
        </p:nvSpPr>
        <p:spPr>
          <a:xfrm>
            <a:off x="5807247" y="4198856"/>
            <a:ext cx="4641511" cy="746293"/>
          </a:xfrm>
          <a:prstGeom prst="rect">
            <a:avLst/>
          </a:prstGeom>
          <a:solidFill>
            <a:srgbClr val="FFFFFF"/>
          </a:solidFill>
        </p:spPr>
        <p:txBody>
          <a:bodyPr anchor="ctr"/>
          <a:lstStyle>
            <a:lvl1pPr algn="ctr">
              <a:defRPr sz="4000">
                <a:solidFill>
                  <a:srgbClr val="333333"/>
                </a:solidFill>
              </a:defRPr>
            </a:lvl1pPr>
          </a:lstStyle>
          <a:p>
            <a:r>
              <a:t>Title Text</a:t>
            </a:r>
          </a:p>
        </p:txBody>
      </p:sp>
    </p:spTree>
    <p:extLst>
      <p:ext uri="{BB962C8B-B14F-4D97-AF65-F5344CB8AC3E}">
        <p14:creationId xmlns:p14="http://schemas.microsoft.com/office/powerpoint/2010/main" val="382041132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0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srcRect/>
          <a:stretch>
            <a:fillRect/>
          </a:stretch>
        </p:blipFill>
        <p:spPr>
          <a:xfrm>
            <a:off x="9117857" y="1308365"/>
            <a:ext cx="6527323" cy="6527323"/>
          </a:xfrm>
          <a:prstGeom prst="rect">
            <a:avLst/>
          </a:prstGeom>
          <a:ln w="12700">
            <a:miter lim="400000"/>
          </a:ln>
        </p:spPr>
      </p:pic>
      <p:sp>
        <p:nvSpPr>
          <p:cNvPr id="20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11883646"/>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152400" y="-117068"/>
            <a:ext cx="5999395"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0" name="_AS_1867.jpg"/>
          <p:cNvSpPr>
            <a:spLocks noGrp="1"/>
          </p:cNvSpPr>
          <p:nvPr>
            <p:ph type="pic" sz="quarter" idx="13"/>
          </p:nvPr>
        </p:nvSpPr>
        <p:spPr>
          <a:xfrm>
            <a:off x="10837335" y="4568957"/>
            <a:ext cx="5418775" cy="4574963"/>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2" y="4568957"/>
            <a:ext cx="10850049" cy="4574963"/>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5418668" y="-3044"/>
            <a:ext cx="10845315" cy="4574963"/>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15790336" y="8636002"/>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04"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5" name="Rectangle"/>
          <p:cNvSpPr/>
          <p:nvPr/>
        </p:nvSpPr>
        <p:spPr>
          <a:xfrm rot="16200000">
            <a:off x="8008002" y="-3828000"/>
            <a:ext cx="240001" cy="16800000"/>
          </a:xfrm>
          <a:prstGeom prst="rect">
            <a:avLst/>
          </a:prstGeom>
          <a:solidFill>
            <a:srgbClr val="FFFFFF"/>
          </a:solidFill>
          <a:ln w="12700">
            <a:miter lim="400000"/>
          </a:ln>
        </p:spPr>
        <p:txBody>
          <a:bodyPr lIns="33867" tIns="33867" rIns="33867" bIns="33867" anchor="ct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6" name="Rectangle"/>
          <p:cNvSpPr/>
          <p:nvPr/>
        </p:nvSpPr>
        <p:spPr>
          <a:xfrm>
            <a:off x="10717337" y="4684414"/>
            <a:ext cx="240001" cy="4800001"/>
          </a:xfrm>
          <a:prstGeom prst="rect">
            <a:avLst/>
          </a:prstGeom>
          <a:solidFill>
            <a:srgbClr val="FFFFFF"/>
          </a:solidFill>
          <a:ln w="12700">
            <a:miter lim="400000"/>
          </a:ln>
        </p:spPr>
        <p:txBody>
          <a:bodyPr lIns="33867" tIns="33867" rIns="33867" bIns="33867" anchor="ct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7" name="Title Text"/>
          <p:cNvSpPr txBox="1">
            <a:spLocks noGrp="1"/>
          </p:cNvSpPr>
          <p:nvPr>
            <p:ph type="title"/>
          </p:nvPr>
        </p:nvSpPr>
        <p:spPr>
          <a:xfrm>
            <a:off x="846670" y="846669"/>
            <a:ext cx="3941881" cy="2965939"/>
          </a:xfrm>
          <a:prstGeom prst="rect">
            <a:avLst/>
          </a:prstGeom>
        </p:spPr>
        <p:txBody>
          <a:bodyPr/>
          <a:lstStyle>
            <a:lvl1pPr>
              <a:defRPr>
                <a:solidFill>
                  <a:srgbClr val="FFFFFF"/>
                </a:solidFill>
              </a:defRPr>
            </a:lvl1pPr>
          </a:lstStyle>
          <a:p>
            <a:r>
              <a:t>Title Text</a:t>
            </a:r>
          </a:p>
        </p:txBody>
      </p:sp>
    </p:spTree>
    <p:extLst>
      <p:ext uri="{BB962C8B-B14F-4D97-AF65-F5344CB8AC3E}">
        <p14:creationId xmlns:p14="http://schemas.microsoft.com/office/powerpoint/2010/main" val="3732572440"/>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10837335" y="4568957"/>
            <a:ext cx="5418775" cy="4574963"/>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2" y="4568957"/>
            <a:ext cx="10850049" cy="4574963"/>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5418668" y="-3044"/>
            <a:ext cx="10845315" cy="4574963"/>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2" y="-3044"/>
            <a:ext cx="5418775" cy="4574963"/>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15790336" y="8636002"/>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19"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0" name="Rectangle"/>
          <p:cNvSpPr/>
          <p:nvPr/>
        </p:nvSpPr>
        <p:spPr>
          <a:xfrm rot="16200000">
            <a:off x="8008002" y="-3828000"/>
            <a:ext cx="240001" cy="16800000"/>
          </a:xfrm>
          <a:prstGeom prst="rect">
            <a:avLst/>
          </a:prstGeom>
          <a:solidFill>
            <a:srgbClr val="FFFFFF"/>
          </a:solidFill>
          <a:ln w="12700">
            <a:miter lim="400000"/>
          </a:ln>
        </p:spPr>
        <p:txBody>
          <a:bodyPr lIns="33867" tIns="33867" rIns="33867" bIns="33867" anchor="ct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1" name="Rectangle"/>
          <p:cNvSpPr/>
          <p:nvPr/>
        </p:nvSpPr>
        <p:spPr>
          <a:xfrm>
            <a:off x="10717337" y="4684414"/>
            <a:ext cx="240001" cy="4800001"/>
          </a:xfrm>
          <a:prstGeom prst="rect">
            <a:avLst/>
          </a:prstGeom>
          <a:solidFill>
            <a:srgbClr val="FFFFFF"/>
          </a:solidFill>
          <a:ln w="12700">
            <a:miter lim="400000"/>
          </a:ln>
        </p:spPr>
        <p:txBody>
          <a:bodyPr lIns="33867" tIns="33867" rIns="33867" bIns="33867" anchor="ct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Tree>
    <p:extLst>
      <p:ext uri="{BB962C8B-B14F-4D97-AF65-F5344CB8AC3E}">
        <p14:creationId xmlns:p14="http://schemas.microsoft.com/office/powerpoint/2010/main" val="4003195364"/>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152400" y="-117068"/>
            <a:ext cx="8436439"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9" name="andreas-gucklhorn-285561-unsplash.jpg"/>
          <p:cNvSpPr>
            <a:spLocks noGrp="1"/>
          </p:cNvSpPr>
          <p:nvPr>
            <p:ph type="pic" sz="quarter" idx="13"/>
          </p:nvPr>
        </p:nvSpPr>
        <p:spPr>
          <a:xfrm>
            <a:off x="10837335" y="4568957"/>
            <a:ext cx="5418775" cy="4574963"/>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5418669" y="4568957"/>
            <a:ext cx="5418775" cy="4574963"/>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2" y="4568957"/>
            <a:ext cx="5418775" cy="4574963"/>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8129881" y="1"/>
            <a:ext cx="8133267" cy="4574963"/>
          </a:xfrm>
          <a:prstGeom prst="rect">
            <a:avLst/>
          </a:prstGeom>
        </p:spPr>
        <p:txBody>
          <a:bodyPr lIns="91439" tIns="45719" rIns="91439" bIns="45719">
            <a:noAutofit/>
          </a:bodyPr>
          <a:lstStyle/>
          <a:p>
            <a:endParaRPr/>
          </a:p>
        </p:txBody>
      </p:sp>
      <p:grpSp>
        <p:nvGrpSpPr>
          <p:cNvPr id="337" name="Group"/>
          <p:cNvGrpSpPr/>
          <p:nvPr/>
        </p:nvGrpSpPr>
        <p:grpSpPr>
          <a:xfrm>
            <a:off x="-271998" y="-160865"/>
            <a:ext cx="16800001" cy="9600001"/>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38" name="Title Text"/>
          <p:cNvSpPr txBox="1">
            <a:spLocks noGrp="1"/>
          </p:cNvSpPr>
          <p:nvPr>
            <p:ph type="title"/>
          </p:nvPr>
        </p:nvSpPr>
        <p:spPr>
          <a:xfrm>
            <a:off x="846670" y="846667"/>
            <a:ext cx="6438305" cy="3089328"/>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15790336" y="8636002"/>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526469406"/>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10837335" y="4568957"/>
            <a:ext cx="5418775" cy="4574963"/>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5418669" y="4568957"/>
            <a:ext cx="5418775" cy="4574963"/>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2" y="4568957"/>
            <a:ext cx="5418775" cy="4574963"/>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8129881" y="1"/>
            <a:ext cx="8133267" cy="4574963"/>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1"/>
            <a:ext cx="8133267" cy="4574963"/>
          </a:xfrm>
          <a:prstGeom prst="rect">
            <a:avLst/>
          </a:prstGeom>
        </p:spPr>
        <p:txBody>
          <a:bodyPr lIns="91439" tIns="45719" rIns="91439" bIns="45719">
            <a:noAutofit/>
          </a:bodyPr>
          <a:lstStyle/>
          <a:p>
            <a:endParaRPr/>
          </a:p>
        </p:txBody>
      </p:sp>
      <p:grpSp>
        <p:nvGrpSpPr>
          <p:cNvPr id="355" name="Group"/>
          <p:cNvGrpSpPr/>
          <p:nvPr/>
        </p:nvGrpSpPr>
        <p:grpSpPr>
          <a:xfrm>
            <a:off x="-271998" y="-160865"/>
            <a:ext cx="16800001" cy="9600001"/>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34">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56" name="Slide Number"/>
          <p:cNvSpPr txBox="1">
            <a:spLocks noGrp="1"/>
          </p:cNvSpPr>
          <p:nvPr>
            <p:ph type="sldNum" sz="quarter" idx="2"/>
          </p:nvPr>
        </p:nvSpPr>
        <p:spPr>
          <a:xfrm>
            <a:off x="15790336" y="8636002"/>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236116900"/>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117600" y="8475137"/>
            <a:ext cx="3657600" cy="486833"/>
          </a:xfrm>
          <a:prstGeom prst="rect">
            <a:avLst/>
          </a:prstGeom>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4950852" y="8475136"/>
            <a:ext cx="373500" cy="369268"/>
          </a:xfrm>
          <a:prstGeom prst="rect">
            <a:avLst/>
          </a:prstGeom>
        </p:spPr>
        <p:txBody>
          <a:bodyPr/>
          <a:lstStyle/>
          <a:p>
            <a:fld id="{A04702AD-217A-4700-B907-9A8ADF0339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25740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x">
  <p:cSld name="Basic Graph - Full">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
        <p:nvSpPr>
          <p:cNvPr id="364" name="Object"/>
          <p:cNvSpPr txBox="1">
            <a:spLocks noGrp="1"/>
          </p:cNvSpPr>
          <p:nvPr>
            <p:ph idx="3"/>
          </p:nvPr>
        </p:nvSpPr>
        <p:spPr>
          <a:xfrm>
            <a:off x="677335" y="1693333"/>
            <a:ext cx="14901333" cy="6240000"/>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65" name="Title Text"/>
          <p:cNvSpPr txBox="1">
            <a:spLocks noGrp="1"/>
          </p:cNvSpPr>
          <p:nvPr>
            <p:ph type="title"/>
          </p:nvPr>
        </p:nvSpPr>
        <p:spPr>
          <a:xfrm>
            <a:off x="677335" y="423335"/>
            <a:ext cx="14901333" cy="1171263"/>
          </a:xfrm>
          <a:prstGeom prst="rect">
            <a:avLst/>
          </a:prstGeom>
        </p:spPr>
        <p:txBody>
          <a:bodyPr/>
          <a:lstStyle/>
          <a:p>
            <a:r>
              <a:t>Title Text</a:t>
            </a:r>
          </a:p>
        </p:txBody>
      </p:sp>
    </p:spTree>
    <p:extLst>
      <p:ext uri="{BB962C8B-B14F-4D97-AF65-F5344CB8AC3E}">
        <p14:creationId xmlns:p14="http://schemas.microsoft.com/office/powerpoint/2010/main" val="4221548545"/>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2CAAA-52E9-3B48-FA14-AD547FA92AB3}"/>
              </a:ext>
            </a:extLst>
          </p:cNvPr>
          <p:cNvSpPr>
            <a:spLocks noGrp="1"/>
          </p:cNvSpPr>
          <p:nvPr>
            <p:ph type="ctrTitle"/>
          </p:nvPr>
        </p:nvSpPr>
        <p:spPr>
          <a:xfrm>
            <a:off x="2032000" y="1496485"/>
            <a:ext cx="12192000"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AADFDB96-5C4B-8549-88AF-5023D1C81018}"/>
              </a:ext>
            </a:extLst>
          </p:cNvPr>
          <p:cNvSpPr>
            <a:spLocks noGrp="1"/>
          </p:cNvSpPr>
          <p:nvPr>
            <p:ph type="subTitle" idx="1"/>
          </p:nvPr>
        </p:nvSpPr>
        <p:spPr>
          <a:xfrm>
            <a:off x="2032000" y="4802717"/>
            <a:ext cx="12192000" cy="2207683"/>
          </a:xfrm>
        </p:spPr>
        <p:txBody>
          <a:bodyPr/>
          <a:lstStyle>
            <a:lvl1pPr marL="0" indent="0" algn="ctr">
              <a:buNone/>
              <a:defRPr sz="3200"/>
            </a:lvl1pPr>
            <a:lvl2pPr marL="609570" indent="0" algn="ctr">
              <a:buNone/>
              <a:defRPr sz="2667"/>
            </a:lvl2pPr>
            <a:lvl3pPr marL="1219140" indent="0" algn="ctr">
              <a:buNone/>
              <a:defRPr sz="2400"/>
            </a:lvl3pPr>
            <a:lvl4pPr marL="1828709" indent="0" algn="ctr">
              <a:buNone/>
              <a:defRPr sz="2133"/>
            </a:lvl4pPr>
            <a:lvl5pPr marL="2438278" indent="0" algn="ctr">
              <a:buNone/>
              <a:defRPr sz="2133"/>
            </a:lvl5pPr>
            <a:lvl6pPr marL="3047848" indent="0" algn="ctr">
              <a:buNone/>
              <a:defRPr sz="2133"/>
            </a:lvl6pPr>
            <a:lvl7pPr marL="3657418" indent="0" algn="ctr">
              <a:buNone/>
              <a:defRPr sz="2133"/>
            </a:lvl7pPr>
            <a:lvl8pPr marL="4266987" indent="0" algn="ctr">
              <a:buNone/>
              <a:defRPr sz="2133"/>
            </a:lvl8pPr>
            <a:lvl9pPr marL="4876557"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FAB8A265-B93E-3C53-FDD2-EEC554D3305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E059BB0-57BE-5223-7F48-4484C8DF7B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40D307-D715-EE98-56E4-D0BE7C3161EE}"/>
              </a:ext>
            </a:extLst>
          </p:cNvPr>
          <p:cNvSpPr>
            <a:spLocks noGrp="1"/>
          </p:cNvSpPr>
          <p:nvPr>
            <p:ph type="sldNum" sz="quarter" idx="12"/>
          </p:nvPr>
        </p:nvSpPr>
        <p:spPr/>
        <p:txBody>
          <a:bodyPr/>
          <a:lstStyle/>
          <a:p>
            <a:fld id="{772AB718-D4B6-4D58-A4AC-A1FC103C463E}" type="slidenum">
              <a:rPr lang="en-US" smtClean="0"/>
              <a:t>‹#›</a:t>
            </a:fld>
            <a:endParaRPr lang="en-US"/>
          </a:p>
        </p:txBody>
      </p:sp>
    </p:spTree>
    <p:extLst>
      <p:ext uri="{BB962C8B-B14F-4D97-AF65-F5344CB8AC3E}">
        <p14:creationId xmlns:p14="http://schemas.microsoft.com/office/powerpoint/2010/main" val="380613253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20" name="Title Text"/>
          <p:cNvSpPr txBox="1">
            <a:spLocks noGrp="1"/>
          </p:cNvSpPr>
          <p:nvPr>
            <p:ph type="title"/>
          </p:nvPr>
        </p:nvSpPr>
        <p:spPr>
          <a:xfrm>
            <a:off x="736600" y="393700"/>
            <a:ext cx="13754100" cy="774700"/>
          </a:xfrm>
          <a:prstGeom prst="rect">
            <a:avLst/>
          </a:prstGeom>
          <a:effectLst>
            <a:outerShdw blurRad="38100" dist="38100" dir="5400000" rotWithShape="0">
              <a:srgbClr val="000000">
                <a:alpha val="90000"/>
              </a:srgbClr>
            </a:outerShdw>
          </a:effectLst>
        </p:spPr>
        <p:txBody>
          <a:bodyPr/>
          <a:lstStyle>
            <a:lvl1pPr>
              <a:lnSpc>
                <a:spcPts val="5400"/>
              </a:lnSpc>
            </a:lvl1pPr>
          </a:lstStyle>
          <a:p>
            <a:r>
              <a:t>Title Text</a:t>
            </a:r>
          </a:p>
        </p:txBody>
      </p:sp>
      <p:sp>
        <p:nvSpPr>
          <p:cNvPr id="21" name="Body Level One…"/>
          <p:cNvSpPr txBox="1">
            <a:spLocks noGrp="1"/>
          </p:cNvSpPr>
          <p:nvPr>
            <p:ph type="body" sz="quarter" idx="1"/>
          </p:nvPr>
        </p:nvSpPr>
        <p:spPr>
          <a:xfrm>
            <a:off x="736600" y="1079500"/>
            <a:ext cx="13754100" cy="762000"/>
          </a:xfrm>
          <a:prstGeom prst="rect">
            <a:avLst/>
          </a:prstGeom>
          <a:effectLst>
            <a:outerShdw blurRad="38100" dist="38100" dir="5400000" rotWithShape="0">
              <a:srgbClr val="000000">
                <a:alpha val="90000"/>
              </a:srgbClr>
            </a:outerShdw>
          </a:effectLst>
        </p:spPr>
        <p:txBody>
          <a:bodyPr/>
          <a:lstStyle>
            <a:lvl1pPr>
              <a:spcBef>
                <a:spcPts val="1300"/>
              </a:spcBef>
              <a:defRPr sz="2600">
                <a:solidFill>
                  <a:srgbClr val="FFFFFF"/>
                </a:solidFill>
              </a:defRPr>
            </a:lvl1pPr>
            <a:lvl2pPr marL="38100" indent="0">
              <a:buSzTx/>
              <a:buNone/>
              <a:defRPr sz="2600" b="1"/>
            </a:lvl2pPr>
            <a:lvl3pPr marL="0" indent="292100">
              <a:buSzTx/>
              <a:buNone/>
              <a:defRPr b="1"/>
            </a:lvl3pPr>
            <a:lvl4pPr marL="0" indent="615950">
              <a:buSzTx/>
              <a:buNone/>
              <a:defRPr sz="2600" b="1"/>
            </a:lvl4pPr>
            <a:lvl5pPr marL="0" indent="895350">
              <a:buSzTx/>
              <a:buNone/>
              <a:defRPr sz="2600" b="1"/>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48833327"/>
      </p:ext>
    </p:extLst>
  </p:cSld>
  <p:clrMapOvr>
    <a:masterClrMapping/>
  </p:clrMapOvr>
  <p:transition spd="med">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63600" y="596900"/>
            <a:ext cx="14528800" cy="762000"/>
          </a:xfrm>
          <a:prstGeom prst="rect">
            <a:avLst/>
          </a:prstGeom>
        </p:spPr>
        <p:txBody>
          <a:bodyPr/>
          <a:lstStyle>
            <a:lvl1pPr algn="ctr">
              <a:lnSpc>
                <a:spcPts val="5400"/>
              </a:lnSpc>
              <a:spcBef>
                <a:spcPts val="300"/>
              </a:spcBef>
            </a:lvl1pPr>
          </a:lstStyle>
          <a:p>
            <a:r>
              <a:t>Title Text</a:t>
            </a:r>
          </a:p>
        </p:txBody>
      </p:sp>
      <p:sp>
        <p:nvSpPr>
          <p:cNvPr id="39" name="Body Level One…"/>
          <p:cNvSpPr txBox="1">
            <a:spLocks noGrp="1"/>
          </p:cNvSpPr>
          <p:nvPr>
            <p:ph type="body" sz="quarter" idx="1"/>
          </p:nvPr>
        </p:nvSpPr>
        <p:spPr>
          <a:xfrm>
            <a:off x="863600" y="1270000"/>
            <a:ext cx="14528800" cy="1016000"/>
          </a:xfrm>
          <a:prstGeom prst="rect">
            <a:avLst/>
          </a:prstGeom>
        </p:spPr>
        <p:txBody>
          <a:bodyPr/>
          <a:lstStyle>
            <a:lvl1pPr algn="ctr"/>
            <a:lvl2pPr marL="38100" indent="228600">
              <a:buSzTx/>
              <a:buNone/>
              <a:defRPr sz="3200" b="1"/>
            </a:lvl2pPr>
            <a:lvl3pPr marL="0" indent="457200">
              <a:buSzTx/>
              <a:buNone/>
              <a:defRPr sz="3000" b="1"/>
            </a:lvl3pPr>
            <a:lvl4pPr marL="0" indent="685800">
              <a:buSzTx/>
              <a:buNone/>
              <a:defRPr sz="2600" b="1"/>
            </a:lvl4pPr>
            <a:lvl5pPr marL="0" indent="914400">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4760239"/>
      </p:ext>
    </p:extLst>
  </p:cSld>
  <p:clrMapOvr>
    <a:masterClrMapping/>
  </p:clrMapOvr>
  <p:transition spd="med">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63600" y="596900"/>
            <a:ext cx="14528800" cy="4914900"/>
          </a:xfrm>
          <a:prstGeom prst="rect">
            <a:avLst/>
          </a:prstGeom>
        </p:spPr>
        <p:txBody>
          <a:bodyPr anchor="ctr"/>
          <a:lstStyle>
            <a:lvl1pPr marL="286226" indent="-286226">
              <a:lnSpc>
                <a:spcPts val="5500"/>
              </a:lnSpc>
            </a:lvl1pPr>
          </a:lstStyle>
          <a:p>
            <a:r>
              <a:t>Title Text</a:t>
            </a:r>
          </a:p>
        </p:txBody>
      </p:sp>
      <p:sp>
        <p:nvSpPr>
          <p:cNvPr id="48" name="Body Level One…"/>
          <p:cNvSpPr txBox="1">
            <a:spLocks noGrp="1"/>
          </p:cNvSpPr>
          <p:nvPr>
            <p:ph type="body" sz="half" idx="1"/>
          </p:nvPr>
        </p:nvSpPr>
        <p:spPr>
          <a:xfrm>
            <a:off x="1219200" y="5664200"/>
            <a:ext cx="14173200" cy="2870200"/>
          </a:xfrm>
          <a:prstGeom prst="rect">
            <a:avLst/>
          </a:prstGeom>
        </p:spPr>
        <p:txBody>
          <a:bodyPr/>
          <a:lstStyle>
            <a:lvl1pPr>
              <a:lnSpc>
                <a:spcPct val="110000"/>
              </a:lnSpc>
              <a:spcBef>
                <a:spcPts val="1300"/>
              </a:spcBef>
              <a:defRPr sz="3000">
                <a:solidFill>
                  <a:srgbClr val="FFFFFF"/>
                </a:solidFill>
              </a:defRPr>
            </a:lvl1pPr>
            <a:lvl2pPr marL="38100" indent="0">
              <a:spcBef>
                <a:spcPts val="300"/>
              </a:spcBef>
              <a:buSzTx/>
              <a:buNone/>
              <a:defRPr sz="2000" b="1">
                <a:solidFill>
                  <a:srgbClr val="9DA9A9"/>
                </a:solidFill>
              </a:defRPr>
            </a:lvl2pPr>
            <a:lvl3pPr marL="0" indent="292100">
              <a:buSzTx/>
              <a:buNone/>
              <a:defRPr sz="2000" b="1">
                <a:solidFill>
                  <a:srgbClr val="9DA9A9"/>
                </a:solidFill>
              </a:defRPr>
            </a:lvl3pPr>
            <a:lvl4pPr marL="0" indent="615950">
              <a:buSzTx/>
              <a:buNone/>
              <a:defRPr sz="2000" b="1">
                <a:solidFill>
                  <a:srgbClr val="9DA9A9"/>
                </a:solidFill>
              </a:defRPr>
            </a:lvl4pPr>
            <a:lvl5pPr marL="0" indent="895350">
              <a:buSzTx/>
              <a:buNone/>
              <a:defRPr sz="20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8356265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1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stretch>
            <a:fillRect/>
          </a:stretch>
        </p:blipFill>
        <p:spPr>
          <a:xfrm>
            <a:off x="9008067" y="1353403"/>
            <a:ext cx="6496632" cy="6437197"/>
          </a:xfrm>
          <a:prstGeom prst="rect">
            <a:avLst/>
          </a:prstGeom>
          <a:ln w="12700">
            <a:miter lim="400000"/>
          </a:ln>
        </p:spPr>
      </p:pic>
      <p:sp>
        <p:nvSpPr>
          <p:cNvPr id="21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52306116"/>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94977310"/>
      </p:ext>
    </p:extLst>
  </p:cSld>
  <p:clrMapOvr>
    <a:masterClrMapping/>
  </p:clrMapOvr>
  <p:transition spd="med">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Centered Image">
    <p:spTree>
      <p:nvGrpSpPr>
        <p:cNvPr id="1" name=""/>
        <p:cNvGrpSpPr/>
        <p:nvPr/>
      </p:nvGrpSpPr>
      <p:grpSpPr>
        <a:xfrm>
          <a:off x="0" y="0"/>
          <a:ext cx="0" cy="0"/>
          <a:chOff x="0" y="0"/>
          <a:chExt cx="0" cy="0"/>
        </a:xfrm>
      </p:grpSpPr>
      <p:sp>
        <p:nvSpPr>
          <p:cNvPr id="63" name="Title Text"/>
          <p:cNvSpPr txBox="1">
            <a:spLocks noGrp="1"/>
          </p:cNvSpPr>
          <p:nvPr>
            <p:ph type="title"/>
          </p:nvPr>
        </p:nvSpPr>
        <p:spPr>
          <a:xfrm>
            <a:off x="736600" y="393700"/>
            <a:ext cx="14782800" cy="787400"/>
          </a:xfrm>
          <a:prstGeom prst="rect">
            <a:avLst/>
          </a:prstGeom>
          <a:effectLst>
            <a:outerShdw blurRad="38100" dist="38100" dir="5400000" rotWithShape="0">
              <a:srgbClr val="000000">
                <a:alpha val="90000"/>
              </a:srgbClr>
            </a:outerShdw>
          </a:effectLst>
        </p:spPr>
        <p:txBody>
          <a:bodyPr/>
          <a:lstStyle>
            <a:lvl1pPr algn="ctr">
              <a:lnSpc>
                <a:spcPts val="5400"/>
              </a:lnSpc>
            </a:lvl1pPr>
          </a:lstStyle>
          <a:p>
            <a:r>
              <a:t>Title Text</a:t>
            </a:r>
          </a:p>
        </p:txBody>
      </p:sp>
      <p:sp>
        <p:nvSpPr>
          <p:cNvPr id="64" name="Body Level One…"/>
          <p:cNvSpPr txBox="1">
            <a:spLocks noGrp="1"/>
          </p:cNvSpPr>
          <p:nvPr>
            <p:ph type="body" sz="quarter" idx="1"/>
          </p:nvPr>
        </p:nvSpPr>
        <p:spPr>
          <a:xfrm>
            <a:off x="736600" y="1079500"/>
            <a:ext cx="14782800" cy="889000"/>
          </a:xfrm>
          <a:prstGeom prst="rect">
            <a:avLst/>
          </a:prstGeom>
          <a:effectLst>
            <a:outerShdw blurRad="38100" dist="38100" dir="5400000" rotWithShape="0">
              <a:srgbClr val="000000">
                <a:alpha val="90000"/>
              </a:srgbClr>
            </a:outerShdw>
          </a:effectLst>
        </p:spPr>
        <p:txBody>
          <a:bodyPr/>
          <a:lstStyle>
            <a:lvl1pPr algn="ctr">
              <a:spcBef>
                <a:spcPts val="1300"/>
              </a:spcBef>
              <a:defRPr sz="2600">
                <a:solidFill>
                  <a:srgbClr val="FFFFFF"/>
                </a:solidFill>
              </a:defRPr>
            </a:lvl1pPr>
            <a:lvl2pPr marL="38100" indent="0" algn="ctr">
              <a:buSzTx/>
              <a:buNone/>
              <a:defRPr sz="2600" b="1"/>
            </a:lvl2pPr>
            <a:lvl3pPr marL="0" indent="292100" algn="ctr">
              <a:buSzTx/>
              <a:buNone/>
              <a:defRPr b="1"/>
            </a:lvl3pPr>
            <a:lvl4pPr marL="0" indent="615950" algn="ctr">
              <a:buSzTx/>
              <a:buNone/>
              <a:defRPr sz="2600" b="1"/>
            </a:lvl4pPr>
            <a:lvl5pPr marL="0" indent="895350" algn="ctr">
              <a:buSzTx/>
              <a:buNone/>
              <a:defRPr sz="2600" b="1"/>
            </a:lvl5pPr>
          </a:lstStyle>
          <a:p>
            <a:r>
              <a:t>Body Level One</a:t>
            </a:r>
          </a:p>
          <a:p>
            <a:pPr lvl="1"/>
            <a:r>
              <a:t>Body Level Two</a:t>
            </a:r>
          </a:p>
          <a:p>
            <a:pPr lvl="2"/>
            <a:r>
              <a:t>Body Level Three</a:t>
            </a:r>
          </a:p>
          <a:p>
            <a:pPr lvl="3"/>
            <a:r>
              <a:t>Body Level Four</a:t>
            </a:r>
          </a:p>
          <a:p>
            <a:pPr lvl="4"/>
            <a:r>
              <a:t>Body Level Five</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95955055"/>
      </p:ext>
    </p:extLst>
  </p:cSld>
  <p:clrMapOvr>
    <a:masterClrMapping/>
  </p:clrMapOvr>
  <p:transition spd="med">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63600" y="596900"/>
            <a:ext cx="14528800" cy="4914900"/>
          </a:xfrm>
          <a:prstGeom prst="rect">
            <a:avLst/>
          </a:prstGeom>
        </p:spPr>
        <p:txBody>
          <a:bodyPr anchor="ctr"/>
          <a:lstStyle>
            <a:lvl1pPr algn="ctr">
              <a:lnSpc>
                <a:spcPts val="6700"/>
              </a:lnSpc>
              <a:defRPr sz="5500"/>
            </a:lvl1pPr>
          </a:lstStyle>
          <a:p>
            <a:r>
              <a:t>Title Text</a:t>
            </a:r>
          </a:p>
        </p:txBody>
      </p:sp>
      <p:sp>
        <p:nvSpPr>
          <p:cNvPr id="73"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4000">
                <a:solidFill>
                  <a:srgbClr val="FFFFFF"/>
                </a:solidFill>
              </a:defRPr>
            </a:lvl1pPr>
            <a:lvl2pPr marL="38100" indent="0" algn="ctr">
              <a:spcBef>
                <a:spcPts val="300"/>
              </a:spcBef>
              <a:buSzTx/>
              <a:buNone/>
              <a:defRPr b="1">
                <a:solidFill>
                  <a:srgbClr val="9DA9A9"/>
                </a:solidFill>
              </a:defRPr>
            </a:lvl2pPr>
            <a:lvl3pPr marL="0" indent="292100" algn="ctr">
              <a:buSzTx/>
              <a:buNone/>
              <a:defRPr sz="2400" b="1">
                <a:solidFill>
                  <a:srgbClr val="9DA9A9"/>
                </a:solidFill>
              </a:defRPr>
            </a:lvl3pPr>
            <a:lvl4pPr marL="0" indent="615950" algn="ctr">
              <a:buSzTx/>
              <a:buNone/>
              <a:defRPr sz="2400" b="1">
                <a:solidFill>
                  <a:srgbClr val="9DA9A9"/>
                </a:solidFill>
              </a:defRPr>
            </a:lvl4pPr>
            <a:lvl5pPr marL="0" indent="895350" algn="ctr">
              <a:buSzTx/>
              <a:buNone/>
              <a:defRPr sz="24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05803174"/>
      </p:ext>
    </p:extLst>
  </p:cSld>
  <p:clrMapOvr>
    <a:masterClrMapping/>
  </p:clrMapOvr>
  <p:transition spd="med">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1_Full Image">
    <p:spTree>
      <p:nvGrpSpPr>
        <p:cNvPr id="1" name=""/>
        <p:cNvGrpSpPr/>
        <p:nvPr/>
      </p:nvGrpSpPr>
      <p:grpSpPr>
        <a:xfrm>
          <a:off x="0" y="0"/>
          <a:ext cx="0" cy="0"/>
          <a:chOff x="0" y="0"/>
          <a:chExt cx="0" cy="0"/>
        </a:xfrm>
      </p:grpSpPr>
      <p:sp>
        <p:nvSpPr>
          <p:cNvPr id="90" name="Title Text"/>
          <p:cNvSpPr txBox="1">
            <a:spLocks noGrp="1"/>
          </p:cNvSpPr>
          <p:nvPr>
            <p:ph type="title"/>
          </p:nvPr>
        </p:nvSpPr>
        <p:spPr>
          <a:xfrm>
            <a:off x="736600" y="393700"/>
            <a:ext cx="13754100" cy="698500"/>
          </a:xfrm>
          <a:prstGeom prst="rect">
            <a:avLst/>
          </a:prstGeom>
          <a:effectLst>
            <a:outerShdw blurRad="38100" dist="38100" dir="5400000" rotWithShape="0">
              <a:srgbClr val="000000">
                <a:alpha val="90000"/>
              </a:srgbClr>
            </a:outerShdw>
          </a:effectLst>
        </p:spPr>
        <p:txBody>
          <a:bodyPr/>
          <a:lstStyle>
            <a:lvl1pPr>
              <a:lnSpc>
                <a:spcPts val="5000"/>
              </a:lnSpc>
              <a:defRPr sz="4200"/>
            </a:lvl1pPr>
          </a:lstStyle>
          <a:p>
            <a:r>
              <a:t>Title Text</a:t>
            </a:r>
          </a:p>
        </p:txBody>
      </p:sp>
      <p:sp>
        <p:nvSpPr>
          <p:cNvPr id="91" name="Body Level One…"/>
          <p:cNvSpPr txBox="1">
            <a:spLocks noGrp="1"/>
          </p:cNvSpPr>
          <p:nvPr>
            <p:ph type="body" sz="quarter" idx="1"/>
          </p:nvPr>
        </p:nvSpPr>
        <p:spPr>
          <a:xfrm>
            <a:off x="736600" y="1016000"/>
            <a:ext cx="13754100" cy="889000"/>
          </a:xfrm>
          <a:prstGeom prst="rect">
            <a:avLst/>
          </a:prstGeom>
          <a:effectLst>
            <a:outerShdw blurRad="38100" dist="38100" dir="5400000" rotWithShape="0">
              <a:srgbClr val="000000">
                <a:alpha val="90000"/>
              </a:srgbClr>
            </a:outerShdw>
          </a:effectLst>
        </p:spPr>
        <p:txBody>
          <a:bodyPr/>
          <a:lstStyle>
            <a:lvl1pPr>
              <a:spcBef>
                <a:spcPts val="1300"/>
              </a:spcBef>
              <a:defRPr sz="2400">
                <a:solidFill>
                  <a:srgbClr val="FFFFFF"/>
                </a:solidFill>
              </a:defRPr>
            </a:lvl1pPr>
            <a:lvl2pPr marL="38100" indent="0">
              <a:buSzTx/>
              <a:buNone/>
              <a:defRPr sz="2400" b="1"/>
            </a:lvl2pPr>
            <a:lvl3pPr marL="0" indent="292100">
              <a:buSzTx/>
              <a:buNone/>
              <a:defRPr sz="2400" b="1"/>
            </a:lvl3pPr>
            <a:lvl4pPr marL="0" indent="615950">
              <a:buSzTx/>
              <a:buNone/>
              <a:defRPr sz="2400" b="1"/>
            </a:lvl4pPr>
            <a:lvl5pPr marL="0" indent="895350">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xfrm>
            <a:off x="14699960" y="8679085"/>
            <a:ext cx="182216" cy="172816"/>
          </a:xfrm>
          <a:prstGeom prst="rect">
            <a:avLst/>
          </a:prstGeom>
        </p:spPr>
        <p:txBody>
          <a:bodyPr anchor="b"/>
          <a:lstStyle/>
          <a:p>
            <a:fld id="{86CB4B4D-7CA3-9044-876B-883B54F8677D}" type="slidenum">
              <a:t>‹#›</a:t>
            </a:fld>
            <a:endParaRPr/>
          </a:p>
        </p:txBody>
      </p:sp>
    </p:spTree>
    <p:extLst>
      <p:ext uri="{BB962C8B-B14F-4D97-AF65-F5344CB8AC3E}">
        <p14:creationId xmlns:p14="http://schemas.microsoft.com/office/powerpoint/2010/main" val="775630562"/>
      </p:ext>
    </p:extLst>
  </p:cSld>
  <p:clrMapOvr>
    <a:masterClrMapping/>
  </p:clrMapOvr>
  <p:transition spd="med">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2_Full Image">
    <p:spTree>
      <p:nvGrpSpPr>
        <p:cNvPr id="1" name=""/>
        <p:cNvGrpSpPr/>
        <p:nvPr/>
      </p:nvGrpSpPr>
      <p:grpSpPr>
        <a:xfrm>
          <a:off x="0" y="0"/>
          <a:ext cx="0" cy="0"/>
          <a:chOff x="0" y="0"/>
          <a:chExt cx="0" cy="0"/>
        </a:xfrm>
      </p:grpSpPr>
      <p:sp>
        <p:nvSpPr>
          <p:cNvPr id="99" name="Title Text"/>
          <p:cNvSpPr txBox="1">
            <a:spLocks noGrp="1"/>
          </p:cNvSpPr>
          <p:nvPr>
            <p:ph type="title"/>
          </p:nvPr>
        </p:nvSpPr>
        <p:spPr>
          <a:xfrm>
            <a:off x="736600" y="393700"/>
            <a:ext cx="13754100" cy="698500"/>
          </a:xfrm>
          <a:prstGeom prst="rect">
            <a:avLst/>
          </a:prstGeom>
          <a:effectLst>
            <a:outerShdw blurRad="38100" dist="38100" dir="5400000" rotWithShape="0">
              <a:srgbClr val="000000">
                <a:alpha val="90000"/>
              </a:srgbClr>
            </a:outerShdw>
          </a:effectLst>
        </p:spPr>
        <p:txBody>
          <a:bodyPr/>
          <a:lstStyle>
            <a:lvl1pPr>
              <a:lnSpc>
                <a:spcPts val="5400"/>
              </a:lnSpc>
            </a:lvl1pPr>
          </a:lstStyle>
          <a:p>
            <a:r>
              <a:t>Title Text</a:t>
            </a:r>
          </a:p>
        </p:txBody>
      </p:sp>
      <p:sp>
        <p:nvSpPr>
          <p:cNvPr id="100" name="Body Level One…"/>
          <p:cNvSpPr txBox="1">
            <a:spLocks noGrp="1"/>
          </p:cNvSpPr>
          <p:nvPr>
            <p:ph type="body" sz="quarter" idx="1"/>
          </p:nvPr>
        </p:nvSpPr>
        <p:spPr>
          <a:xfrm>
            <a:off x="736600" y="1079500"/>
            <a:ext cx="13754100" cy="762000"/>
          </a:xfrm>
          <a:prstGeom prst="rect">
            <a:avLst/>
          </a:prstGeom>
          <a:effectLst>
            <a:outerShdw blurRad="38100" dist="38100" dir="5400000" rotWithShape="0">
              <a:srgbClr val="000000">
                <a:alpha val="90000"/>
              </a:srgbClr>
            </a:outerShdw>
          </a:effectLst>
        </p:spPr>
        <p:txBody>
          <a:bodyPr/>
          <a:lstStyle>
            <a:lvl1pPr>
              <a:spcBef>
                <a:spcPts val="1300"/>
              </a:spcBef>
              <a:defRPr sz="2600">
                <a:solidFill>
                  <a:srgbClr val="FFFFFF"/>
                </a:solidFill>
              </a:defRPr>
            </a:lvl1pPr>
            <a:lvl2pPr marL="38100" indent="0">
              <a:buSzTx/>
              <a:buNone/>
              <a:defRPr sz="2600" b="1"/>
            </a:lvl2pPr>
            <a:lvl3pPr marL="0" indent="292100">
              <a:buSzTx/>
              <a:buNone/>
              <a:defRPr b="1"/>
            </a:lvl3pPr>
            <a:lvl4pPr marL="0" indent="615950">
              <a:buSzTx/>
              <a:buNone/>
              <a:defRPr sz="2600" b="1"/>
            </a:lvl4pPr>
            <a:lvl5pPr marL="0" indent="895350">
              <a:buSzTx/>
              <a:buNone/>
              <a:defRPr sz="2600" b="1"/>
            </a:lvl5pPr>
          </a:lstStyle>
          <a:p>
            <a:r>
              <a:t>Body Level One</a:t>
            </a:r>
          </a:p>
          <a:p>
            <a:pPr lvl="1"/>
            <a:r>
              <a:t>Body Level Two</a:t>
            </a:r>
          </a:p>
          <a:p>
            <a:pPr lvl="2"/>
            <a:r>
              <a:t>Body Level Three</a:t>
            </a:r>
          </a:p>
          <a:p>
            <a:pPr lvl="3"/>
            <a:r>
              <a:t>Body Level Four</a:t>
            </a:r>
          </a:p>
          <a:p>
            <a:pPr lvl="4"/>
            <a:r>
              <a:t>Body Level Five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98988306"/>
      </p:ext>
    </p:extLst>
  </p:cSld>
  <p:clrMapOvr>
    <a:masterClrMapping/>
  </p:clrMapOvr>
  <p:transition spd="med">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1_Centered Quote">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863600" y="596900"/>
            <a:ext cx="14528800" cy="4914900"/>
          </a:xfrm>
          <a:prstGeom prst="rect">
            <a:avLst/>
          </a:prstGeom>
        </p:spPr>
        <p:txBody>
          <a:bodyPr anchor="ctr"/>
          <a:lstStyle>
            <a:lvl1pPr algn="ctr">
              <a:lnSpc>
                <a:spcPts val="6700"/>
              </a:lnSpc>
              <a:defRPr sz="5500"/>
            </a:lvl1pPr>
          </a:lstStyle>
          <a:p>
            <a:r>
              <a:t>Title Text</a:t>
            </a:r>
          </a:p>
        </p:txBody>
      </p:sp>
      <p:sp>
        <p:nvSpPr>
          <p:cNvPr id="145"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3800">
                <a:solidFill>
                  <a:srgbClr val="FFFFFF"/>
                </a:solidFill>
              </a:defRPr>
            </a:lvl1pPr>
            <a:lvl2pPr marL="38100" indent="0" algn="ctr">
              <a:spcBef>
                <a:spcPts val="300"/>
              </a:spcBef>
              <a:buSzTx/>
              <a:buNone/>
              <a:defRPr sz="2800" b="1">
                <a:solidFill>
                  <a:srgbClr val="9DA9A9"/>
                </a:solidFill>
              </a:defRPr>
            </a:lvl2pPr>
            <a:lvl3pPr marL="0" indent="292100" algn="ctr">
              <a:buSzTx/>
              <a:buNone/>
              <a:defRPr sz="2800" b="1">
                <a:solidFill>
                  <a:srgbClr val="9DA9A9"/>
                </a:solidFill>
              </a:defRPr>
            </a:lvl3pPr>
            <a:lvl4pPr marL="0" indent="615950" algn="ctr">
              <a:buSzTx/>
              <a:buNone/>
              <a:defRPr sz="2800" b="1">
                <a:solidFill>
                  <a:srgbClr val="9DA9A9"/>
                </a:solidFill>
              </a:defRPr>
            </a:lvl4pPr>
            <a:lvl5pPr marL="0" indent="895350" algn="ctr">
              <a:buSzTx/>
              <a:buNone/>
              <a:defRPr sz="28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20681193"/>
      </p:ext>
    </p:extLst>
  </p:cSld>
  <p:clrMapOvr>
    <a:masterClrMapping/>
  </p:clrMapOvr>
  <p:transition spd="med">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3_Full Image">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736600" y="393700"/>
            <a:ext cx="13754100" cy="774700"/>
          </a:xfrm>
          <a:prstGeom prst="rect">
            <a:avLst/>
          </a:prstGeom>
          <a:effectLst>
            <a:outerShdw blurRad="38100" dist="38100" dir="5400000" rotWithShape="0">
              <a:srgbClr val="000000">
                <a:alpha val="90000"/>
              </a:srgbClr>
            </a:outerShdw>
          </a:effectLst>
        </p:spPr>
        <p:txBody>
          <a:bodyPr/>
          <a:lstStyle>
            <a:lvl1pPr>
              <a:lnSpc>
                <a:spcPts val="5400"/>
              </a:lnSpc>
            </a:lvl1pPr>
          </a:lstStyle>
          <a:p>
            <a:r>
              <a:t>Title Text</a:t>
            </a:r>
          </a:p>
        </p:txBody>
      </p:sp>
      <p:sp>
        <p:nvSpPr>
          <p:cNvPr id="163" name="Body Level One…"/>
          <p:cNvSpPr txBox="1">
            <a:spLocks noGrp="1"/>
          </p:cNvSpPr>
          <p:nvPr>
            <p:ph type="body" sz="quarter" idx="1"/>
          </p:nvPr>
        </p:nvSpPr>
        <p:spPr>
          <a:xfrm>
            <a:off x="736600" y="1079500"/>
            <a:ext cx="13754100" cy="762000"/>
          </a:xfrm>
          <a:prstGeom prst="rect">
            <a:avLst/>
          </a:prstGeom>
          <a:effectLst>
            <a:outerShdw blurRad="38100" dist="38100" dir="5400000" rotWithShape="0">
              <a:srgbClr val="000000">
                <a:alpha val="90000"/>
              </a:srgbClr>
            </a:outerShdw>
          </a:effectLst>
        </p:spPr>
        <p:txBody>
          <a:bodyPr/>
          <a:lstStyle>
            <a:lvl1pPr>
              <a:spcBef>
                <a:spcPts val="1300"/>
              </a:spcBef>
              <a:defRPr sz="2600">
                <a:solidFill>
                  <a:srgbClr val="FFFFFF"/>
                </a:solidFill>
              </a:defRPr>
            </a:lvl1pPr>
            <a:lvl2pPr marL="38100" indent="0">
              <a:buSzTx/>
              <a:buNone/>
              <a:defRPr sz="2600" b="1"/>
            </a:lvl2pPr>
            <a:lvl3pPr marL="0" indent="292100">
              <a:buSzTx/>
              <a:buNone/>
              <a:defRPr b="1"/>
            </a:lvl3pPr>
            <a:lvl4pPr marL="0" indent="615950">
              <a:buSzTx/>
              <a:buNone/>
              <a:defRPr sz="2600" b="1"/>
            </a:lvl4pPr>
            <a:lvl5pPr marL="0" indent="895350">
              <a:buSzTx/>
              <a:buNone/>
              <a:defRPr sz="2600" b="1"/>
            </a:lvl5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09958900"/>
      </p:ext>
    </p:extLst>
  </p:cSld>
  <p:clrMapOvr>
    <a:masterClrMapping/>
  </p:clrMapOvr>
  <p:transition spd="med">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2_Centered Quote">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863600" y="596900"/>
            <a:ext cx="14528800" cy="4914900"/>
          </a:xfrm>
          <a:prstGeom prst="rect">
            <a:avLst/>
          </a:prstGeom>
        </p:spPr>
        <p:txBody>
          <a:bodyPr anchor="ctr"/>
          <a:lstStyle>
            <a:lvl1pPr algn="ctr">
              <a:lnSpc>
                <a:spcPts val="5500"/>
              </a:lnSpc>
            </a:lvl1pPr>
          </a:lstStyle>
          <a:p>
            <a:r>
              <a:t>Title Text</a:t>
            </a:r>
          </a:p>
        </p:txBody>
      </p:sp>
      <p:sp>
        <p:nvSpPr>
          <p:cNvPr id="172"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3000">
                <a:solidFill>
                  <a:srgbClr val="FFFFFF"/>
                </a:solidFill>
              </a:defRPr>
            </a:lvl1pPr>
            <a:lvl2pPr marL="38100" indent="0" algn="ctr">
              <a:spcBef>
                <a:spcPts val="300"/>
              </a:spcBef>
              <a:buSzTx/>
              <a:buNone/>
              <a:defRPr sz="2400" b="1">
                <a:solidFill>
                  <a:srgbClr val="9DA9A9"/>
                </a:solidFill>
              </a:defRPr>
            </a:lvl2pPr>
            <a:lvl3pPr marL="0" indent="292100" algn="ctr">
              <a:buSzTx/>
              <a:buNone/>
              <a:defRPr sz="2400" b="1">
                <a:solidFill>
                  <a:srgbClr val="9DA9A9"/>
                </a:solidFill>
              </a:defRPr>
            </a:lvl3pPr>
            <a:lvl4pPr marL="0" indent="615950" algn="ctr">
              <a:buSzTx/>
              <a:buNone/>
              <a:defRPr sz="2400" b="1">
                <a:solidFill>
                  <a:srgbClr val="9DA9A9"/>
                </a:solidFill>
              </a:defRPr>
            </a:lvl4pPr>
            <a:lvl5pPr marL="0" indent="895350" algn="ctr">
              <a:buSzTx/>
              <a:buNone/>
              <a:defRPr sz="24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96082472"/>
      </p:ext>
    </p:extLst>
  </p:cSld>
  <p:clrMapOvr>
    <a:masterClrMapping/>
  </p:clrMapOvr>
  <p:transition spd="med">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34BA2-B01A-1704-4A99-601F85155738}"/>
              </a:ext>
            </a:extLst>
          </p:cNvPr>
          <p:cNvSpPr>
            <a:spLocks noGrp="1"/>
          </p:cNvSpPr>
          <p:nvPr>
            <p:ph type="ctrTitle"/>
          </p:nvPr>
        </p:nvSpPr>
        <p:spPr>
          <a:xfrm>
            <a:off x="2032000" y="1496484"/>
            <a:ext cx="12192000"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1ADAE82B-B743-990C-6229-32D2548F0A7B}"/>
              </a:ext>
            </a:extLst>
          </p:cNvPr>
          <p:cNvSpPr>
            <a:spLocks noGrp="1"/>
          </p:cNvSpPr>
          <p:nvPr>
            <p:ph type="subTitle" idx="1"/>
          </p:nvPr>
        </p:nvSpPr>
        <p:spPr>
          <a:xfrm>
            <a:off x="2032000" y="4802717"/>
            <a:ext cx="121920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52D7AECB-E69A-236A-9EBD-DF99F4A2CD0E}"/>
              </a:ext>
            </a:extLst>
          </p:cNvPr>
          <p:cNvSpPr>
            <a:spLocks noGrp="1"/>
          </p:cNvSpPr>
          <p:nvPr>
            <p:ph type="dt" sz="half" idx="10"/>
          </p:nvPr>
        </p:nvSpPr>
        <p:spPr/>
        <p:txBody>
          <a:bodyPr/>
          <a:lstStyle/>
          <a:p>
            <a:fld id="{F856B2A4-48F3-4D29-B95A-CCA05F771EF4}" type="datetimeFigureOut">
              <a:rPr lang="en-US" smtClean="0"/>
              <a:t>8/5/2024</a:t>
            </a:fld>
            <a:endParaRPr lang="en-US"/>
          </a:p>
        </p:txBody>
      </p:sp>
      <p:sp>
        <p:nvSpPr>
          <p:cNvPr id="5" name="Footer Placeholder 4">
            <a:extLst>
              <a:ext uri="{FF2B5EF4-FFF2-40B4-BE49-F238E27FC236}">
                <a16:creationId xmlns:a16="http://schemas.microsoft.com/office/drawing/2014/main" id="{F644819E-B182-8205-FFC5-CF77183CD8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46F4F0-5443-C638-F69A-A185062E4261}"/>
              </a:ext>
            </a:extLst>
          </p:cNvPr>
          <p:cNvSpPr>
            <a:spLocks noGrp="1"/>
          </p:cNvSpPr>
          <p:nvPr>
            <p:ph type="sldNum" sz="quarter" idx="12"/>
          </p:nvPr>
        </p:nvSpPr>
        <p:spPr/>
        <p:txBody>
          <a:bodyPr/>
          <a:lstStyle/>
          <a:p>
            <a:fld id="{5DE570B4-6B1E-4CA0-AE00-47951C85F536}" type="slidenum">
              <a:rPr lang="en-US" smtClean="0"/>
              <a:t>‹#›</a:t>
            </a:fld>
            <a:endParaRPr lang="en-US"/>
          </a:p>
        </p:txBody>
      </p:sp>
    </p:spTree>
    <p:extLst>
      <p:ext uri="{BB962C8B-B14F-4D97-AF65-F5344CB8AC3E}">
        <p14:creationId xmlns:p14="http://schemas.microsoft.com/office/powerpoint/2010/main" val="321837129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50F60-BF4A-E4BE-DE54-454DBB79EF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72B15F-07F6-76D0-E037-E63EA5585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7F86A-713B-8F5E-073D-4FDD8D8C75F0}"/>
              </a:ext>
            </a:extLst>
          </p:cNvPr>
          <p:cNvSpPr>
            <a:spLocks noGrp="1"/>
          </p:cNvSpPr>
          <p:nvPr>
            <p:ph type="dt" sz="half" idx="10"/>
          </p:nvPr>
        </p:nvSpPr>
        <p:spPr/>
        <p:txBody>
          <a:bodyPr/>
          <a:lstStyle/>
          <a:p>
            <a:fld id="{F856B2A4-48F3-4D29-B95A-CCA05F771EF4}" type="datetimeFigureOut">
              <a:rPr lang="en-US" smtClean="0"/>
              <a:t>8/5/2024</a:t>
            </a:fld>
            <a:endParaRPr lang="en-US"/>
          </a:p>
        </p:txBody>
      </p:sp>
      <p:sp>
        <p:nvSpPr>
          <p:cNvPr id="5" name="Footer Placeholder 4">
            <a:extLst>
              <a:ext uri="{FF2B5EF4-FFF2-40B4-BE49-F238E27FC236}">
                <a16:creationId xmlns:a16="http://schemas.microsoft.com/office/drawing/2014/main" id="{5F2596D6-7291-FC9C-0000-8E1225FE7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B0B5F-FBCE-109D-7181-33525787052C}"/>
              </a:ext>
            </a:extLst>
          </p:cNvPr>
          <p:cNvSpPr>
            <a:spLocks noGrp="1"/>
          </p:cNvSpPr>
          <p:nvPr>
            <p:ph type="sldNum" sz="quarter" idx="12"/>
          </p:nvPr>
        </p:nvSpPr>
        <p:spPr/>
        <p:txBody>
          <a:bodyPr/>
          <a:lstStyle/>
          <a:p>
            <a:fld id="{5DE570B4-6B1E-4CA0-AE00-47951C85F536}" type="slidenum">
              <a:rPr lang="en-US" smtClean="0"/>
              <a:t>‹#›</a:t>
            </a:fld>
            <a:endParaRPr lang="en-US"/>
          </a:p>
        </p:txBody>
      </p:sp>
    </p:spTree>
    <p:extLst>
      <p:ext uri="{BB962C8B-B14F-4D97-AF65-F5344CB8AC3E}">
        <p14:creationId xmlns:p14="http://schemas.microsoft.com/office/powerpoint/2010/main" val="1110280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2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stretch>
            <a:fillRect/>
          </a:stretch>
        </p:blipFill>
        <p:spPr>
          <a:xfrm>
            <a:off x="10112802" y="1343239"/>
            <a:ext cx="4731999" cy="6457525"/>
          </a:xfrm>
          <a:prstGeom prst="rect">
            <a:avLst/>
          </a:prstGeom>
          <a:ln w="12700">
            <a:miter lim="400000"/>
          </a:ln>
        </p:spPr>
      </p:pic>
      <p:sp>
        <p:nvSpPr>
          <p:cNvPr id="22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26684036"/>
      </p:ext>
    </p:extLst>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B2594-7763-405B-7AD5-6D605207510F}"/>
              </a:ext>
            </a:extLst>
          </p:cNvPr>
          <p:cNvSpPr>
            <a:spLocks noGrp="1"/>
          </p:cNvSpPr>
          <p:nvPr>
            <p:ph type="title"/>
          </p:nvPr>
        </p:nvSpPr>
        <p:spPr>
          <a:xfrm>
            <a:off x="1109133" y="2279652"/>
            <a:ext cx="14020800" cy="3803649"/>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52E6EB53-8B39-C2A9-DAA9-52DEB310598B}"/>
              </a:ext>
            </a:extLst>
          </p:cNvPr>
          <p:cNvSpPr>
            <a:spLocks noGrp="1"/>
          </p:cNvSpPr>
          <p:nvPr>
            <p:ph type="body" idx="1"/>
          </p:nvPr>
        </p:nvSpPr>
        <p:spPr>
          <a:xfrm>
            <a:off x="1109133" y="6119285"/>
            <a:ext cx="14020800" cy="2000249"/>
          </a:xfrm>
        </p:spPr>
        <p:txBody>
          <a:bodyPr/>
          <a:lstStyle>
            <a:lvl1pPr marL="0" indent="0">
              <a:buNone/>
              <a:defRPr sz="3200">
                <a:solidFill>
                  <a:schemeClr val="tx1">
                    <a:tint val="82000"/>
                  </a:schemeClr>
                </a:solidFill>
              </a:defRPr>
            </a:lvl1pPr>
            <a:lvl2pPr marL="609585" indent="0">
              <a:buNone/>
              <a:defRPr sz="2667">
                <a:solidFill>
                  <a:schemeClr val="tx1">
                    <a:tint val="82000"/>
                  </a:schemeClr>
                </a:solidFill>
              </a:defRPr>
            </a:lvl2pPr>
            <a:lvl3pPr marL="1219170" indent="0">
              <a:buNone/>
              <a:defRPr sz="2400">
                <a:solidFill>
                  <a:schemeClr val="tx1">
                    <a:tint val="82000"/>
                  </a:schemeClr>
                </a:solidFill>
              </a:defRPr>
            </a:lvl3pPr>
            <a:lvl4pPr marL="1828754" indent="0">
              <a:buNone/>
              <a:defRPr sz="2133">
                <a:solidFill>
                  <a:schemeClr val="tx1">
                    <a:tint val="82000"/>
                  </a:schemeClr>
                </a:solidFill>
              </a:defRPr>
            </a:lvl4pPr>
            <a:lvl5pPr marL="2438339" indent="0">
              <a:buNone/>
              <a:defRPr sz="2133">
                <a:solidFill>
                  <a:schemeClr val="tx1">
                    <a:tint val="82000"/>
                  </a:schemeClr>
                </a:solidFill>
              </a:defRPr>
            </a:lvl5pPr>
            <a:lvl6pPr marL="3047924" indent="0">
              <a:buNone/>
              <a:defRPr sz="2133">
                <a:solidFill>
                  <a:schemeClr val="tx1">
                    <a:tint val="82000"/>
                  </a:schemeClr>
                </a:solidFill>
              </a:defRPr>
            </a:lvl6pPr>
            <a:lvl7pPr marL="3657509" indent="0">
              <a:buNone/>
              <a:defRPr sz="2133">
                <a:solidFill>
                  <a:schemeClr val="tx1">
                    <a:tint val="82000"/>
                  </a:schemeClr>
                </a:solidFill>
              </a:defRPr>
            </a:lvl7pPr>
            <a:lvl8pPr marL="4267093" indent="0">
              <a:buNone/>
              <a:defRPr sz="2133">
                <a:solidFill>
                  <a:schemeClr val="tx1">
                    <a:tint val="82000"/>
                  </a:schemeClr>
                </a:solidFill>
              </a:defRPr>
            </a:lvl8pPr>
            <a:lvl9pPr marL="4876678" indent="0">
              <a:buNone/>
              <a:defRPr sz="2133">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2EC076-7D02-33CC-1B32-EFCA585503A6}"/>
              </a:ext>
            </a:extLst>
          </p:cNvPr>
          <p:cNvSpPr>
            <a:spLocks noGrp="1"/>
          </p:cNvSpPr>
          <p:nvPr>
            <p:ph type="dt" sz="half" idx="10"/>
          </p:nvPr>
        </p:nvSpPr>
        <p:spPr/>
        <p:txBody>
          <a:bodyPr/>
          <a:lstStyle/>
          <a:p>
            <a:fld id="{F856B2A4-48F3-4D29-B95A-CCA05F771EF4}" type="datetimeFigureOut">
              <a:rPr lang="en-US" smtClean="0"/>
              <a:t>8/5/2024</a:t>
            </a:fld>
            <a:endParaRPr lang="en-US"/>
          </a:p>
        </p:txBody>
      </p:sp>
      <p:sp>
        <p:nvSpPr>
          <p:cNvPr id="5" name="Footer Placeholder 4">
            <a:extLst>
              <a:ext uri="{FF2B5EF4-FFF2-40B4-BE49-F238E27FC236}">
                <a16:creationId xmlns:a16="http://schemas.microsoft.com/office/drawing/2014/main" id="{9895D3E4-A535-F8B9-4E59-980F7FC66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2440EC-F527-12BB-3D70-23F655F70EC7}"/>
              </a:ext>
            </a:extLst>
          </p:cNvPr>
          <p:cNvSpPr>
            <a:spLocks noGrp="1"/>
          </p:cNvSpPr>
          <p:nvPr>
            <p:ph type="sldNum" sz="quarter" idx="12"/>
          </p:nvPr>
        </p:nvSpPr>
        <p:spPr/>
        <p:txBody>
          <a:bodyPr/>
          <a:lstStyle/>
          <a:p>
            <a:fld id="{5DE570B4-6B1E-4CA0-AE00-47951C85F536}" type="slidenum">
              <a:rPr lang="en-US" smtClean="0"/>
              <a:t>‹#›</a:t>
            </a:fld>
            <a:endParaRPr lang="en-US"/>
          </a:p>
        </p:txBody>
      </p:sp>
    </p:spTree>
    <p:extLst>
      <p:ext uri="{BB962C8B-B14F-4D97-AF65-F5344CB8AC3E}">
        <p14:creationId xmlns:p14="http://schemas.microsoft.com/office/powerpoint/2010/main" val="257227465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92214-F302-BFB0-66A7-34FCAE50C7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5545EE-1D02-A10A-EBA7-BAFDC633F5DE}"/>
              </a:ext>
            </a:extLst>
          </p:cNvPr>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9CEA49-FE1D-8F3A-C0A2-469E046E3ABB}"/>
              </a:ext>
            </a:extLst>
          </p:cNvPr>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B83E89-8445-88D0-3149-E6AAC4C9490C}"/>
              </a:ext>
            </a:extLst>
          </p:cNvPr>
          <p:cNvSpPr>
            <a:spLocks noGrp="1"/>
          </p:cNvSpPr>
          <p:nvPr>
            <p:ph type="dt" sz="half" idx="10"/>
          </p:nvPr>
        </p:nvSpPr>
        <p:spPr/>
        <p:txBody>
          <a:bodyPr/>
          <a:lstStyle/>
          <a:p>
            <a:fld id="{F856B2A4-48F3-4D29-B95A-CCA05F771EF4}" type="datetimeFigureOut">
              <a:rPr lang="en-US" smtClean="0"/>
              <a:t>8/5/2024</a:t>
            </a:fld>
            <a:endParaRPr lang="en-US"/>
          </a:p>
        </p:txBody>
      </p:sp>
      <p:sp>
        <p:nvSpPr>
          <p:cNvPr id="6" name="Footer Placeholder 5">
            <a:extLst>
              <a:ext uri="{FF2B5EF4-FFF2-40B4-BE49-F238E27FC236}">
                <a16:creationId xmlns:a16="http://schemas.microsoft.com/office/drawing/2014/main" id="{9A215BAF-A68D-7719-5EFF-B0991E78CB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309FCD-436E-1C55-8BB9-37C204212E27}"/>
              </a:ext>
            </a:extLst>
          </p:cNvPr>
          <p:cNvSpPr>
            <a:spLocks noGrp="1"/>
          </p:cNvSpPr>
          <p:nvPr>
            <p:ph type="sldNum" sz="quarter" idx="12"/>
          </p:nvPr>
        </p:nvSpPr>
        <p:spPr/>
        <p:txBody>
          <a:bodyPr/>
          <a:lstStyle/>
          <a:p>
            <a:fld id="{5DE570B4-6B1E-4CA0-AE00-47951C85F536}" type="slidenum">
              <a:rPr lang="en-US" smtClean="0"/>
              <a:t>‹#›</a:t>
            </a:fld>
            <a:endParaRPr lang="en-US"/>
          </a:p>
        </p:txBody>
      </p:sp>
    </p:spTree>
    <p:extLst>
      <p:ext uri="{BB962C8B-B14F-4D97-AF65-F5344CB8AC3E}">
        <p14:creationId xmlns:p14="http://schemas.microsoft.com/office/powerpoint/2010/main" val="177150971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117E3-8A7F-BE39-A0F6-330745BF4A91}"/>
              </a:ext>
            </a:extLst>
          </p:cNvPr>
          <p:cNvSpPr>
            <a:spLocks noGrp="1"/>
          </p:cNvSpPr>
          <p:nvPr>
            <p:ph type="title"/>
          </p:nvPr>
        </p:nvSpPr>
        <p:spPr>
          <a:xfrm>
            <a:off x="1119717" y="486834"/>
            <a:ext cx="140208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D4F188-B61E-0DA4-F41E-A6E51F711D63}"/>
              </a:ext>
            </a:extLst>
          </p:cNvPr>
          <p:cNvSpPr>
            <a:spLocks noGrp="1"/>
          </p:cNvSpPr>
          <p:nvPr>
            <p:ph type="body" idx="1"/>
          </p:nvPr>
        </p:nvSpPr>
        <p:spPr>
          <a:xfrm>
            <a:off x="1119718" y="2241551"/>
            <a:ext cx="6877049"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3EECBDCF-A5B8-D609-D5BD-FE8A758A001C}"/>
              </a:ext>
            </a:extLst>
          </p:cNvPr>
          <p:cNvSpPr>
            <a:spLocks noGrp="1"/>
          </p:cNvSpPr>
          <p:nvPr>
            <p:ph sz="half" idx="2"/>
          </p:nvPr>
        </p:nvSpPr>
        <p:spPr>
          <a:xfrm>
            <a:off x="1119718" y="3340100"/>
            <a:ext cx="6877049"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15E89E-9315-8C30-09F3-D1A5A4B75C55}"/>
              </a:ext>
            </a:extLst>
          </p:cNvPr>
          <p:cNvSpPr>
            <a:spLocks noGrp="1"/>
          </p:cNvSpPr>
          <p:nvPr>
            <p:ph type="body" sz="quarter" idx="3"/>
          </p:nvPr>
        </p:nvSpPr>
        <p:spPr>
          <a:xfrm>
            <a:off x="8229600" y="2241551"/>
            <a:ext cx="6910917"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CA6828E0-C46C-5FA9-E2BF-A5D216002940}"/>
              </a:ext>
            </a:extLst>
          </p:cNvPr>
          <p:cNvSpPr>
            <a:spLocks noGrp="1"/>
          </p:cNvSpPr>
          <p:nvPr>
            <p:ph sz="quarter" idx="4"/>
          </p:nvPr>
        </p:nvSpPr>
        <p:spPr>
          <a:xfrm>
            <a:off x="8229600" y="3340100"/>
            <a:ext cx="6910917"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4F10E0-9DDF-9081-AADD-89B0C82ECDB3}"/>
              </a:ext>
            </a:extLst>
          </p:cNvPr>
          <p:cNvSpPr>
            <a:spLocks noGrp="1"/>
          </p:cNvSpPr>
          <p:nvPr>
            <p:ph type="dt" sz="half" idx="10"/>
          </p:nvPr>
        </p:nvSpPr>
        <p:spPr/>
        <p:txBody>
          <a:bodyPr/>
          <a:lstStyle/>
          <a:p>
            <a:fld id="{F856B2A4-48F3-4D29-B95A-CCA05F771EF4}" type="datetimeFigureOut">
              <a:rPr lang="en-US" smtClean="0"/>
              <a:t>8/5/2024</a:t>
            </a:fld>
            <a:endParaRPr lang="en-US"/>
          </a:p>
        </p:txBody>
      </p:sp>
      <p:sp>
        <p:nvSpPr>
          <p:cNvPr id="8" name="Footer Placeholder 7">
            <a:extLst>
              <a:ext uri="{FF2B5EF4-FFF2-40B4-BE49-F238E27FC236}">
                <a16:creationId xmlns:a16="http://schemas.microsoft.com/office/drawing/2014/main" id="{DBB2F80E-73D0-AF75-391C-5B294053FF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A2840E-8B3B-3D92-6FFF-E00F4CADA8D8}"/>
              </a:ext>
            </a:extLst>
          </p:cNvPr>
          <p:cNvSpPr>
            <a:spLocks noGrp="1"/>
          </p:cNvSpPr>
          <p:nvPr>
            <p:ph type="sldNum" sz="quarter" idx="12"/>
          </p:nvPr>
        </p:nvSpPr>
        <p:spPr/>
        <p:txBody>
          <a:bodyPr/>
          <a:lstStyle/>
          <a:p>
            <a:fld id="{5DE570B4-6B1E-4CA0-AE00-47951C85F536}" type="slidenum">
              <a:rPr lang="en-US" smtClean="0"/>
              <a:t>‹#›</a:t>
            </a:fld>
            <a:endParaRPr lang="en-US"/>
          </a:p>
        </p:txBody>
      </p:sp>
    </p:spTree>
    <p:extLst>
      <p:ext uri="{BB962C8B-B14F-4D97-AF65-F5344CB8AC3E}">
        <p14:creationId xmlns:p14="http://schemas.microsoft.com/office/powerpoint/2010/main" val="183766600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AC512-8754-C357-375B-A75D338AE3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2ACFB1-D6E1-D099-501E-7FEDCCB572A1}"/>
              </a:ext>
            </a:extLst>
          </p:cNvPr>
          <p:cNvSpPr>
            <a:spLocks noGrp="1"/>
          </p:cNvSpPr>
          <p:nvPr>
            <p:ph type="dt" sz="half" idx="10"/>
          </p:nvPr>
        </p:nvSpPr>
        <p:spPr/>
        <p:txBody>
          <a:bodyPr/>
          <a:lstStyle/>
          <a:p>
            <a:fld id="{F856B2A4-48F3-4D29-B95A-CCA05F771EF4}" type="datetimeFigureOut">
              <a:rPr lang="en-US" smtClean="0"/>
              <a:t>8/5/2024</a:t>
            </a:fld>
            <a:endParaRPr lang="en-US"/>
          </a:p>
        </p:txBody>
      </p:sp>
      <p:sp>
        <p:nvSpPr>
          <p:cNvPr id="4" name="Footer Placeholder 3">
            <a:extLst>
              <a:ext uri="{FF2B5EF4-FFF2-40B4-BE49-F238E27FC236}">
                <a16:creationId xmlns:a16="http://schemas.microsoft.com/office/drawing/2014/main" id="{861E769F-DBF1-5130-7805-96FB6C6771A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FF6965-585F-37B7-C2E5-89D271DDB65B}"/>
              </a:ext>
            </a:extLst>
          </p:cNvPr>
          <p:cNvSpPr>
            <a:spLocks noGrp="1"/>
          </p:cNvSpPr>
          <p:nvPr>
            <p:ph type="sldNum" sz="quarter" idx="12"/>
          </p:nvPr>
        </p:nvSpPr>
        <p:spPr/>
        <p:txBody>
          <a:bodyPr/>
          <a:lstStyle/>
          <a:p>
            <a:fld id="{5DE570B4-6B1E-4CA0-AE00-47951C85F536}" type="slidenum">
              <a:rPr lang="en-US" smtClean="0"/>
              <a:t>‹#›</a:t>
            </a:fld>
            <a:endParaRPr lang="en-US"/>
          </a:p>
        </p:txBody>
      </p:sp>
    </p:spTree>
    <p:extLst>
      <p:ext uri="{BB962C8B-B14F-4D97-AF65-F5344CB8AC3E}">
        <p14:creationId xmlns:p14="http://schemas.microsoft.com/office/powerpoint/2010/main" val="63417032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403310-6CBD-8804-614E-B6BC4B239A0D}"/>
              </a:ext>
            </a:extLst>
          </p:cNvPr>
          <p:cNvSpPr>
            <a:spLocks noGrp="1"/>
          </p:cNvSpPr>
          <p:nvPr>
            <p:ph type="dt" sz="half" idx="10"/>
          </p:nvPr>
        </p:nvSpPr>
        <p:spPr/>
        <p:txBody>
          <a:bodyPr/>
          <a:lstStyle/>
          <a:p>
            <a:fld id="{F856B2A4-48F3-4D29-B95A-CCA05F771EF4}" type="datetimeFigureOut">
              <a:rPr lang="en-US" smtClean="0"/>
              <a:t>8/5/2024</a:t>
            </a:fld>
            <a:endParaRPr lang="en-US"/>
          </a:p>
        </p:txBody>
      </p:sp>
      <p:sp>
        <p:nvSpPr>
          <p:cNvPr id="3" name="Footer Placeholder 2">
            <a:extLst>
              <a:ext uri="{FF2B5EF4-FFF2-40B4-BE49-F238E27FC236}">
                <a16:creationId xmlns:a16="http://schemas.microsoft.com/office/drawing/2014/main" id="{4501A558-E575-6410-CEC5-9FF5451C90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BE8F56-E545-83CC-1FF9-B69EC96A3DB6}"/>
              </a:ext>
            </a:extLst>
          </p:cNvPr>
          <p:cNvSpPr>
            <a:spLocks noGrp="1"/>
          </p:cNvSpPr>
          <p:nvPr>
            <p:ph type="sldNum" sz="quarter" idx="12"/>
          </p:nvPr>
        </p:nvSpPr>
        <p:spPr/>
        <p:txBody>
          <a:bodyPr/>
          <a:lstStyle/>
          <a:p>
            <a:fld id="{5DE570B4-6B1E-4CA0-AE00-47951C85F536}" type="slidenum">
              <a:rPr lang="en-US" smtClean="0"/>
              <a:t>‹#›</a:t>
            </a:fld>
            <a:endParaRPr lang="en-US"/>
          </a:p>
        </p:txBody>
      </p:sp>
    </p:spTree>
    <p:extLst>
      <p:ext uri="{BB962C8B-B14F-4D97-AF65-F5344CB8AC3E}">
        <p14:creationId xmlns:p14="http://schemas.microsoft.com/office/powerpoint/2010/main" val="388220839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5F76F-195B-1A47-67FC-B23883FC49DB}"/>
              </a:ext>
            </a:extLst>
          </p:cNvPr>
          <p:cNvSpPr>
            <a:spLocks noGrp="1"/>
          </p:cNvSpPr>
          <p:nvPr>
            <p:ph type="title"/>
          </p:nvPr>
        </p:nvSpPr>
        <p:spPr>
          <a:xfrm>
            <a:off x="1119718" y="609600"/>
            <a:ext cx="5242983"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E3CBC04D-208A-5E4D-8482-2342F90E9A2C}"/>
              </a:ext>
            </a:extLst>
          </p:cNvPr>
          <p:cNvSpPr>
            <a:spLocks noGrp="1"/>
          </p:cNvSpPr>
          <p:nvPr>
            <p:ph idx="1"/>
          </p:nvPr>
        </p:nvSpPr>
        <p:spPr>
          <a:xfrm>
            <a:off x="6910917" y="1316567"/>
            <a:ext cx="822960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D2427E-9DA6-3527-6566-EA2A4BE93DE3}"/>
              </a:ext>
            </a:extLst>
          </p:cNvPr>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523876BA-5D0F-5D2D-3114-5DD0F7D2EA28}"/>
              </a:ext>
            </a:extLst>
          </p:cNvPr>
          <p:cNvSpPr>
            <a:spLocks noGrp="1"/>
          </p:cNvSpPr>
          <p:nvPr>
            <p:ph type="dt" sz="half" idx="10"/>
          </p:nvPr>
        </p:nvSpPr>
        <p:spPr/>
        <p:txBody>
          <a:bodyPr/>
          <a:lstStyle/>
          <a:p>
            <a:fld id="{F856B2A4-48F3-4D29-B95A-CCA05F771EF4}" type="datetimeFigureOut">
              <a:rPr lang="en-US" smtClean="0"/>
              <a:t>8/5/2024</a:t>
            </a:fld>
            <a:endParaRPr lang="en-US"/>
          </a:p>
        </p:txBody>
      </p:sp>
      <p:sp>
        <p:nvSpPr>
          <p:cNvPr id="6" name="Footer Placeholder 5">
            <a:extLst>
              <a:ext uri="{FF2B5EF4-FFF2-40B4-BE49-F238E27FC236}">
                <a16:creationId xmlns:a16="http://schemas.microsoft.com/office/drawing/2014/main" id="{E597337D-6A26-27D7-DD1A-E4439D748F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815DB-6A44-E550-4950-F7F80F2CAA17}"/>
              </a:ext>
            </a:extLst>
          </p:cNvPr>
          <p:cNvSpPr>
            <a:spLocks noGrp="1"/>
          </p:cNvSpPr>
          <p:nvPr>
            <p:ph type="sldNum" sz="quarter" idx="12"/>
          </p:nvPr>
        </p:nvSpPr>
        <p:spPr/>
        <p:txBody>
          <a:bodyPr/>
          <a:lstStyle/>
          <a:p>
            <a:fld id="{5DE570B4-6B1E-4CA0-AE00-47951C85F536}" type="slidenum">
              <a:rPr lang="en-US" smtClean="0"/>
              <a:t>‹#›</a:t>
            </a:fld>
            <a:endParaRPr lang="en-US"/>
          </a:p>
        </p:txBody>
      </p:sp>
    </p:spTree>
    <p:extLst>
      <p:ext uri="{BB962C8B-B14F-4D97-AF65-F5344CB8AC3E}">
        <p14:creationId xmlns:p14="http://schemas.microsoft.com/office/powerpoint/2010/main" val="281365006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AF0E6-91C7-A66D-ED0E-C16F84477202}"/>
              </a:ext>
            </a:extLst>
          </p:cNvPr>
          <p:cNvSpPr>
            <a:spLocks noGrp="1"/>
          </p:cNvSpPr>
          <p:nvPr>
            <p:ph type="title"/>
          </p:nvPr>
        </p:nvSpPr>
        <p:spPr>
          <a:xfrm>
            <a:off x="1119718" y="609600"/>
            <a:ext cx="5242983"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5A57CF6-32D8-1B2A-BFB5-2A8CBBC53FE8}"/>
              </a:ext>
            </a:extLst>
          </p:cNvPr>
          <p:cNvSpPr>
            <a:spLocks noGrp="1"/>
          </p:cNvSpPr>
          <p:nvPr>
            <p:ph type="pic" idx="1"/>
          </p:nvPr>
        </p:nvSpPr>
        <p:spPr>
          <a:xfrm>
            <a:off x="6910917" y="1316567"/>
            <a:ext cx="8229600"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843C3AEC-84B4-DA1B-C343-6C70B75C6935}"/>
              </a:ext>
            </a:extLst>
          </p:cNvPr>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73DDA13-9CCD-D143-9F24-F1C272FC0854}"/>
              </a:ext>
            </a:extLst>
          </p:cNvPr>
          <p:cNvSpPr>
            <a:spLocks noGrp="1"/>
          </p:cNvSpPr>
          <p:nvPr>
            <p:ph type="dt" sz="half" idx="10"/>
          </p:nvPr>
        </p:nvSpPr>
        <p:spPr/>
        <p:txBody>
          <a:bodyPr/>
          <a:lstStyle/>
          <a:p>
            <a:fld id="{F856B2A4-48F3-4D29-B95A-CCA05F771EF4}" type="datetimeFigureOut">
              <a:rPr lang="en-US" smtClean="0"/>
              <a:t>8/5/2024</a:t>
            </a:fld>
            <a:endParaRPr lang="en-US"/>
          </a:p>
        </p:txBody>
      </p:sp>
      <p:sp>
        <p:nvSpPr>
          <p:cNvPr id="6" name="Footer Placeholder 5">
            <a:extLst>
              <a:ext uri="{FF2B5EF4-FFF2-40B4-BE49-F238E27FC236}">
                <a16:creationId xmlns:a16="http://schemas.microsoft.com/office/drawing/2014/main" id="{35C05F59-8F70-9EFF-1D54-8DA0C936A3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71B12A-2CE8-AE14-8D3F-C63FFAD8AB5D}"/>
              </a:ext>
            </a:extLst>
          </p:cNvPr>
          <p:cNvSpPr>
            <a:spLocks noGrp="1"/>
          </p:cNvSpPr>
          <p:nvPr>
            <p:ph type="sldNum" sz="quarter" idx="12"/>
          </p:nvPr>
        </p:nvSpPr>
        <p:spPr/>
        <p:txBody>
          <a:bodyPr/>
          <a:lstStyle/>
          <a:p>
            <a:fld id="{5DE570B4-6B1E-4CA0-AE00-47951C85F536}" type="slidenum">
              <a:rPr lang="en-US" smtClean="0"/>
              <a:t>‹#›</a:t>
            </a:fld>
            <a:endParaRPr lang="en-US"/>
          </a:p>
        </p:txBody>
      </p:sp>
    </p:spTree>
    <p:extLst>
      <p:ext uri="{BB962C8B-B14F-4D97-AF65-F5344CB8AC3E}">
        <p14:creationId xmlns:p14="http://schemas.microsoft.com/office/powerpoint/2010/main" val="253672718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F3A35-54C2-70D9-B535-B5488D5A72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881423-B9FC-045A-8D22-C0E7AE216E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33378C-E13D-0CC4-A510-3FC7C55467FE}"/>
              </a:ext>
            </a:extLst>
          </p:cNvPr>
          <p:cNvSpPr>
            <a:spLocks noGrp="1"/>
          </p:cNvSpPr>
          <p:nvPr>
            <p:ph type="dt" sz="half" idx="10"/>
          </p:nvPr>
        </p:nvSpPr>
        <p:spPr/>
        <p:txBody>
          <a:bodyPr/>
          <a:lstStyle/>
          <a:p>
            <a:fld id="{F856B2A4-48F3-4D29-B95A-CCA05F771EF4}" type="datetimeFigureOut">
              <a:rPr lang="en-US" smtClean="0"/>
              <a:t>8/5/2024</a:t>
            </a:fld>
            <a:endParaRPr lang="en-US"/>
          </a:p>
        </p:txBody>
      </p:sp>
      <p:sp>
        <p:nvSpPr>
          <p:cNvPr id="5" name="Footer Placeholder 4">
            <a:extLst>
              <a:ext uri="{FF2B5EF4-FFF2-40B4-BE49-F238E27FC236}">
                <a16:creationId xmlns:a16="http://schemas.microsoft.com/office/drawing/2014/main" id="{D00CEEA2-AFAF-E17A-3645-0F07D9A5F9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222AF0-5E49-25FE-1520-F4C93275F6DF}"/>
              </a:ext>
            </a:extLst>
          </p:cNvPr>
          <p:cNvSpPr>
            <a:spLocks noGrp="1"/>
          </p:cNvSpPr>
          <p:nvPr>
            <p:ph type="sldNum" sz="quarter" idx="12"/>
          </p:nvPr>
        </p:nvSpPr>
        <p:spPr/>
        <p:txBody>
          <a:bodyPr/>
          <a:lstStyle/>
          <a:p>
            <a:fld id="{5DE570B4-6B1E-4CA0-AE00-47951C85F536}" type="slidenum">
              <a:rPr lang="en-US" smtClean="0"/>
              <a:t>‹#›</a:t>
            </a:fld>
            <a:endParaRPr lang="en-US"/>
          </a:p>
        </p:txBody>
      </p:sp>
    </p:spTree>
    <p:extLst>
      <p:ext uri="{BB962C8B-B14F-4D97-AF65-F5344CB8AC3E}">
        <p14:creationId xmlns:p14="http://schemas.microsoft.com/office/powerpoint/2010/main" val="195254673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19FA92-54A0-32FD-D070-0507BD0EB294}"/>
              </a:ext>
            </a:extLst>
          </p:cNvPr>
          <p:cNvSpPr>
            <a:spLocks noGrp="1"/>
          </p:cNvSpPr>
          <p:nvPr>
            <p:ph type="title" orient="vert"/>
          </p:nvPr>
        </p:nvSpPr>
        <p:spPr>
          <a:xfrm>
            <a:off x="11633200" y="486834"/>
            <a:ext cx="350520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74EF34-387B-39B2-0679-2E0A11D46B20}"/>
              </a:ext>
            </a:extLst>
          </p:cNvPr>
          <p:cNvSpPr>
            <a:spLocks noGrp="1"/>
          </p:cNvSpPr>
          <p:nvPr>
            <p:ph type="body" orient="vert" idx="1"/>
          </p:nvPr>
        </p:nvSpPr>
        <p:spPr>
          <a:xfrm>
            <a:off x="1117600" y="486834"/>
            <a:ext cx="1031240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A2D1BF-1A89-1418-1BA0-56994628CE38}"/>
              </a:ext>
            </a:extLst>
          </p:cNvPr>
          <p:cNvSpPr>
            <a:spLocks noGrp="1"/>
          </p:cNvSpPr>
          <p:nvPr>
            <p:ph type="dt" sz="half" idx="10"/>
          </p:nvPr>
        </p:nvSpPr>
        <p:spPr/>
        <p:txBody>
          <a:bodyPr/>
          <a:lstStyle/>
          <a:p>
            <a:fld id="{F856B2A4-48F3-4D29-B95A-CCA05F771EF4}" type="datetimeFigureOut">
              <a:rPr lang="en-US" smtClean="0"/>
              <a:t>8/5/2024</a:t>
            </a:fld>
            <a:endParaRPr lang="en-US"/>
          </a:p>
        </p:txBody>
      </p:sp>
      <p:sp>
        <p:nvSpPr>
          <p:cNvPr id="5" name="Footer Placeholder 4">
            <a:extLst>
              <a:ext uri="{FF2B5EF4-FFF2-40B4-BE49-F238E27FC236}">
                <a16:creationId xmlns:a16="http://schemas.microsoft.com/office/drawing/2014/main" id="{B2F2A59C-9491-E53D-D2C5-8A7E575A1D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27A601-D196-1875-274E-FA954637EFBD}"/>
              </a:ext>
            </a:extLst>
          </p:cNvPr>
          <p:cNvSpPr>
            <a:spLocks noGrp="1"/>
          </p:cNvSpPr>
          <p:nvPr>
            <p:ph type="sldNum" sz="quarter" idx="12"/>
          </p:nvPr>
        </p:nvSpPr>
        <p:spPr/>
        <p:txBody>
          <a:bodyPr/>
          <a:lstStyle/>
          <a:p>
            <a:fld id="{5DE570B4-6B1E-4CA0-AE00-47951C85F536}" type="slidenum">
              <a:rPr lang="en-US" smtClean="0"/>
              <a:t>‹#›</a:t>
            </a:fld>
            <a:endParaRPr lang="en-US"/>
          </a:p>
        </p:txBody>
      </p:sp>
    </p:spTree>
    <p:extLst>
      <p:ext uri="{BB962C8B-B14F-4D97-AF65-F5344CB8AC3E}">
        <p14:creationId xmlns:p14="http://schemas.microsoft.com/office/powerpoint/2010/main" val="2303754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3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stretch>
            <a:fillRect/>
          </a:stretch>
        </p:blipFill>
        <p:spPr>
          <a:xfrm>
            <a:off x="9591702" y="1355670"/>
            <a:ext cx="5774201" cy="6432663"/>
          </a:xfrm>
          <a:prstGeom prst="rect">
            <a:avLst/>
          </a:prstGeom>
          <a:ln w="12700">
            <a:miter lim="400000"/>
          </a:ln>
        </p:spPr>
      </p:pic>
      <p:sp>
        <p:nvSpPr>
          <p:cNvPr id="23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1494073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4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pic>
        <p:nvPicPr>
          <p:cNvPr id="247" name="CSN_Logo_vert_CR.png" descr="CSN_Logo_vert_CR.png"/>
          <p:cNvPicPr>
            <a:picLocks noChangeAspect="1"/>
          </p:cNvPicPr>
          <p:nvPr/>
        </p:nvPicPr>
        <p:blipFill>
          <a:blip r:embed="rId3"/>
          <a:stretch>
            <a:fillRect/>
          </a:stretch>
        </p:blipFill>
        <p:spPr>
          <a:xfrm>
            <a:off x="8949268" y="194734"/>
            <a:ext cx="7069667" cy="9195188"/>
          </a:xfrm>
          <a:prstGeom prst="rect">
            <a:avLst/>
          </a:prstGeom>
          <a:ln w="12700">
            <a:miter lim="400000"/>
          </a:ln>
        </p:spPr>
      </p:pic>
    </p:spTree>
    <p:extLst>
      <p:ext uri="{BB962C8B-B14F-4D97-AF65-F5344CB8AC3E}">
        <p14:creationId xmlns:p14="http://schemas.microsoft.com/office/powerpoint/2010/main" val="275826714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5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stretch>
            <a:fillRect/>
          </a:stretch>
        </p:blipFill>
        <p:spPr>
          <a:xfrm>
            <a:off x="7876457" y="1015644"/>
            <a:ext cx="9204688" cy="7112715"/>
          </a:xfrm>
          <a:prstGeom prst="rect">
            <a:avLst/>
          </a:prstGeom>
          <a:ln w="12700">
            <a:miter lim="400000"/>
          </a:ln>
        </p:spPr>
      </p:pic>
      <p:sp>
        <p:nvSpPr>
          <p:cNvPr id="25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61203588"/>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6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pic>
        <p:nvPicPr>
          <p:cNvPr id="267" name="PricingPollutionLogo.png" descr="PricingPollutionLogo.png"/>
          <p:cNvPicPr>
            <a:picLocks noChangeAspect="1"/>
          </p:cNvPicPr>
          <p:nvPr/>
        </p:nvPicPr>
        <p:blipFill>
          <a:blip r:embed="rId3"/>
          <a:stretch>
            <a:fillRect/>
          </a:stretch>
        </p:blipFill>
        <p:spPr>
          <a:xfrm>
            <a:off x="8564838" y="3164858"/>
            <a:ext cx="7097383" cy="2814287"/>
          </a:xfrm>
          <a:prstGeom prst="rect">
            <a:avLst/>
          </a:prstGeom>
          <a:ln w="12700">
            <a:miter lim="400000"/>
          </a:ln>
        </p:spPr>
      </p:pic>
    </p:spTree>
    <p:extLst>
      <p:ext uri="{BB962C8B-B14F-4D97-AF65-F5344CB8AC3E}">
        <p14:creationId xmlns:p14="http://schemas.microsoft.com/office/powerpoint/2010/main" val="379006061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7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pic>
        <p:nvPicPr>
          <p:cNvPr id="277" name="CampusCorps_Final_Vertical.png" descr="CampusCorps_Final_Vertical.png"/>
          <p:cNvPicPr>
            <a:picLocks noChangeAspect="1"/>
          </p:cNvPicPr>
          <p:nvPr/>
        </p:nvPicPr>
        <p:blipFill>
          <a:blip r:embed="rId3"/>
          <a:stretch>
            <a:fillRect/>
          </a:stretch>
        </p:blipFill>
        <p:spPr>
          <a:xfrm>
            <a:off x="9475790" y="1754685"/>
            <a:ext cx="5663175" cy="6434667"/>
          </a:xfrm>
          <a:prstGeom prst="rect">
            <a:avLst/>
          </a:prstGeom>
          <a:ln w="12700">
            <a:miter lim="400000"/>
          </a:ln>
        </p:spPr>
      </p:pic>
    </p:spTree>
    <p:extLst>
      <p:ext uri="{BB962C8B-B14F-4D97-AF65-F5344CB8AC3E}">
        <p14:creationId xmlns:p14="http://schemas.microsoft.com/office/powerpoint/2010/main" val="154775397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1354668" y="3022600"/>
            <a:ext cx="13546667" cy="3098800"/>
          </a:xfrm>
          <a:prstGeom prst="rect">
            <a:avLst/>
          </a:prstGeom>
        </p:spPr>
        <p:txBody>
          <a:bodyPr anchor="ctr"/>
          <a:lstStyle>
            <a:lvl1pPr algn="ctr">
              <a:lnSpc>
                <a:spcPct val="80000"/>
              </a:lnSpc>
              <a:defRPr sz="8666" cap="all">
                <a:solidFill>
                  <a:srgbClr val="FFFFFF"/>
                </a:solidFill>
              </a:defRPr>
            </a:lvl1pPr>
          </a:lstStyle>
          <a:p>
            <a:r>
              <a:t>Title Text</a:t>
            </a:r>
          </a:p>
        </p:txBody>
      </p:sp>
      <p:sp>
        <p:nvSpPr>
          <p:cNvPr id="40" name="Slide Number"/>
          <p:cNvSpPr txBox="1">
            <a:spLocks noGrp="1"/>
          </p:cNvSpPr>
          <p:nvPr>
            <p:ph type="sldNum" sz="quarter" idx="2"/>
          </p:nvPr>
        </p:nvSpPr>
        <p:spPr>
          <a:xfrm>
            <a:off x="15840001" y="120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19288403"/>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8133292" y="1"/>
            <a:ext cx="8133267" cy="4574963"/>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1"/>
            <a:ext cx="8133267" cy="4574963"/>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8133292" y="4572001"/>
            <a:ext cx="8133267" cy="4574963"/>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0" y="4572001"/>
            <a:ext cx="8133267" cy="4574963"/>
          </a:xfrm>
          <a:prstGeom prst="rect">
            <a:avLst/>
          </a:prstGeom>
        </p:spPr>
        <p:txBody>
          <a:bodyPr lIns="91439" tIns="45719" rIns="91439" bIns="45719">
            <a:noAutofit/>
          </a:bodyPr>
          <a:lstStyle/>
          <a:p>
            <a:endParaRPr/>
          </a:p>
        </p:txBody>
      </p:sp>
      <p:grpSp>
        <p:nvGrpSpPr>
          <p:cNvPr id="290" name="Group"/>
          <p:cNvGrpSpPr/>
          <p:nvPr/>
        </p:nvGrpSpPr>
        <p:grpSpPr>
          <a:xfrm>
            <a:off x="-271999" y="-468000"/>
            <a:ext cx="16800001" cy="1008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291"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292" name="Title Text"/>
          <p:cNvSpPr txBox="1">
            <a:spLocks noGrp="1"/>
          </p:cNvSpPr>
          <p:nvPr>
            <p:ph type="title"/>
          </p:nvPr>
        </p:nvSpPr>
        <p:spPr>
          <a:xfrm>
            <a:off x="5807246" y="4198855"/>
            <a:ext cx="4641511" cy="746293"/>
          </a:xfrm>
          <a:prstGeom prst="rect">
            <a:avLst/>
          </a:prstGeom>
          <a:solidFill>
            <a:srgbClr val="FFFFFF"/>
          </a:solidFill>
        </p:spPr>
        <p:txBody>
          <a:bodyPr anchor="ctr"/>
          <a:lstStyle>
            <a:lvl1pPr algn="ctr">
              <a:defRPr sz="4000">
                <a:solidFill>
                  <a:srgbClr val="333333"/>
                </a:solidFill>
              </a:defRPr>
            </a:lvl1pPr>
          </a:lstStyle>
          <a:p>
            <a:r>
              <a:t>Title Text</a:t>
            </a:r>
          </a:p>
        </p:txBody>
      </p:sp>
    </p:spTree>
    <p:extLst>
      <p:ext uri="{BB962C8B-B14F-4D97-AF65-F5344CB8AC3E}">
        <p14:creationId xmlns:p14="http://schemas.microsoft.com/office/powerpoint/2010/main" val="1644938540"/>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152400" y="-117068"/>
            <a:ext cx="5999395"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0" name="_AS_1867.jpg"/>
          <p:cNvSpPr>
            <a:spLocks noGrp="1"/>
          </p:cNvSpPr>
          <p:nvPr>
            <p:ph type="pic" sz="quarter" idx="13"/>
          </p:nvPr>
        </p:nvSpPr>
        <p:spPr>
          <a:xfrm>
            <a:off x="10837334" y="4568957"/>
            <a:ext cx="5418775" cy="4574963"/>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1" y="4568957"/>
            <a:ext cx="10850049" cy="4574963"/>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5418668" y="-3044"/>
            <a:ext cx="10845315" cy="4574963"/>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04"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5" name="Rectangle"/>
          <p:cNvSpPr/>
          <p:nvPr/>
        </p:nvSpPr>
        <p:spPr>
          <a:xfrm rot="16200000">
            <a:off x="8008001" y="-3828000"/>
            <a:ext cx="240001" cy="16800000"/>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6" name="Rectangle"/>
          <p:cNvSpPr/>
          <p:nvPr/>
        </p:nvSpPr>
        <p:spPr>
          <a:xfrm>
            <a:off x="10717336" y="4684413"/>
            <a:ext cx="240001" cy="4800001"/>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7" name="Title Text"/>
          <p:cNvSpPr txBox="1">
            <a:spLocks noGrp="1"/>
          </p:cNvSpPr>
          <p:nvPr>
            <p:ph type="title"/>
          </p:nvPr>
        </p:nvSpPr>
        <p:spPr>
          <a:xfrm>
            <a:off x="846669" y="846668"/>
            <a:ext cx="3941881" cy="2965939"/>
          </a:xfrm>
          <a:prstGeom prst="rect">
            <a:avLst/>
          </a:prstGeom>
        </p:spPr>
        <p:txBody>
          <a:bodyPr/>
          <a:lstStyle>
            <a:lvl1pPr>
              <a:defRPr>
                <a:solidFill>
                  <a:srgbClr val="FFFFFF"/>
                </a:solidFill>
              </a:defRPr>
            </a:lvl1pPr>
          </a:lstStyle>
          <a:p>
            <a:r>
              <a:t>Title Text</a:t>
            </a:r>
          </a:p>
        </p:txBody>
      </p:sp>
    </p:spTree>
    <p:extLst>
      <p:ext uri="{BB962C8B-B14F-4D97-AF65-F5344CB8AC3E}">
        <p14:creationId xmlns:p14="http://schemas.microsoft.com/office/powerpoint/2010/main" val="913578854"/>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10837334" y="4568957"/>
            <a:ext cx="5418775" cy="4574963"/>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1" y="4568957"/>
            <a:ext cx="10850049" cy="4574963"/>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5418668" y="-3044"/>
            <a:ext cx="10845315" cy="4574963"/>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1" y="-3044"/>
            <a:ext cx="5418775" cy="4574963"/>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19"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0" name="Rectangle"/>
          <p:cNvSpPr/>
          <p:nvPr/>
        </p:nvSpPr>
        <p:spPr>
          <a:xfrm rot="16200000">
            <a:off x="8008001" y="-3828000"/>
            <a:ext cx="240001" cy="16800000"/>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1" name="Rectangle"/>
          <p:cNvSpPr/>
          <p:nvPr/>
        </p:nvSpPr>
        <p:spPr>
          <a:xfrm>
            <a:off x="10717336" y="4684413"/>
            <a:ext cx="240001" cy="4800001"/>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Tree>
    <p:extLst>
      <p:ext uri="{BB962C8B-B14F-4D97-AF65-F5344CB8AC3E}">
        <p14:creationId xmlns:p14="http://schemas.microsoft.com/office/powerpoint/2010/main" val="3429542934"/>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152400" y="-117068"/>
            <a:ext cx="8436439"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9" name="andreas-gucklhorn-285561-unsplash.jpg"/>
          <p:cNvSpPr>
            <a:spLocks noGrp="1"/>
          </p:cNvSpPr>
          <p:nvPr>
            <p:ph type="pic" sz="quarter" idx="13"/>
          </p:nvPr>
        </p:nvSpPr>
        <p:spPr>
          <a:xfrm>
            <a:off x="10837334" y="4568957"/>
            <a:ext cx="5418775" cy="4574963"/>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5418667" y="4568957"/>
            <a:ext cx="5418775" cy="4574963"/>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1" y="4568957"/>
            <a:ext cx="5418775" cy="4574963"/>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8129880" y="1"/>
            <a:ext cx="8133267" cy="4574963"/>
          </a:xfrm>
          <a:prstGeom prst="rect">
            <a:avLst/>
          </a:prstGeom>
        </p:spPr>
        <p:txBody>
          <a:bodyPr lIns="91439" tIns="45719" rIns="91439" bIns="45719">
            <a:noAutofit/>
          </a:bodyPr>
          <a:lstStyle/>
          <a:p>
            <a:endParaRPr/>
          </a:p>
        </p:txBody>
      </p:sp>
      <p:grpSp>
        <p:nvGrpSpPr>
          <p:cNvPr id="337" name="Group"/>
          <p:cNvGrpSpPr/>
          <p:nvPr/>
        </p:nvGrpSpPr>
        <p:grpSpPr>
          <a:xfrm>
            <a:off x="-271999" y="-160866"/>
            <a:ext cx="16800001" cy="9600001"/>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38" name="Title Text"/>
          <p:cNvSpPr txBox="1">
            <a:spLocks noGrp="1"/>
          </p:cNvSpPr>
          <p:nvPr>
            <p:ph type="title"/>
          </p:nvPr>
        </p:nvSpPr>
        <p:spPr>
          <a:xfrm>
            <a:off x="846669" y="846667"/>
            <a:ext cx="6438305" cy="3089328"/>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877025127"/>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10837334" y="4568957"/>
            <a:ext cx="5418775" cy="4574963"/>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5418667" y="4568957"/>
            <a:ext cx="5418775" cy="4574963"/>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1" y="4568957"/>
            <a:ext cx="5418775" cy="4574963"/>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8129880" y="1"/>
            <a:ext cx="8133267" cy="4574963"/>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1"/>
            <a:ext cx="8133267" cy="4574963"/>
          </a:xfrm>
          <a:prstGeom prst="rect">
            <a:avLst/>
          </a:prstGeom>
        </p:spPr>
        <p:txBody>
          <a:bodyPr lIns="91439" tIns="45719" rIns="91439" bIns="45719">
            <a:noAutofit/>
          </a:bodyPr>
          <a:lstStyle/>
          <a:p>
            <a:endParaRPr/>
          </a:p>
        </p:txBody>
      </p:sp>
      <p:grpSp>
        <p:nvGrpSpPr>
          <p:cNvPr id="355" name="Group"/>
          <p:cNvGrpSpPr/>
          <p:nvPr/>
        </p:nvGrpSpPr>
        <p:grpSpPr>
          <a:xfrm>
            <a:off x="-271999" y="-160866"/>
            <a:ext cx="16800001" cy="9600001"/>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56"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74974466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117600" y="8475136"/>
            <a:ext cx="3657600" cy="486833"/>
          </a:xfrm>
          <a:prstGeom prst="rect">
            <a:avLst/>
          </a:prstGeom>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4950850" y="8475134"/>
            <a:ext cx="373500" cy="369268"/>
          </a:xfrm>
          <a:prstGeom prst="rect">
            <a:avLst/>
          </a:prstGeom>
        </p:spPr>
        <p:txBody>
          <a:bodyPr/>
          <a:lstStyle/>
          <a:p>
            <a:fld id="{A04702AD-217A-4700-B907-9A8ADF0339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31418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Basic Graph - Full">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15790333" y="8636000"/>
            <a:ext cx="373500" cy="369268"/>
          </a:xfrm>
          <a:prstGeom prst="rect">
            <a:avLst/>
          </a:prstGeom>
        </p:spPr>
        <p:txBody>
          <a:bodyPr/>
          <a:lstStyle/>
          <a:p>
            <a:pPr marL="0" marR="0" lvl="0" indent="0" algn="l"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sz="1733" b="1" i="0" u="none" strike="noStrike" kern="0" cap="none" spc="0" normalizeH="0" baseline="0" noProof="0">
                <a:ln>
                  <a:noFill/>
                </a:ln>
                <a:solidFill>
                  <a:srgbClr val="000000"/>
                </a:solidFill>
                <a:effectLst/>
                <a:uLnTx/>
                <a:uFillTx/>
                <a:latin typeface="Helvetica"/>
                <a:cs typeface="Helvetica"/>
                <a:sym typeface="Arial"/>
              </a:rPr>
              <a:pPr marL="0" marR="0" lvl="0" indent="0" algn="l" defTabSz="457200" rtl="0" eaLnBrk="1" fontAlgn="auto" latinLnBrk="0" hangingPunct="0">
                <a:lnSpc>
                  <a:spcPct val="100000"/>
                </a:lnSpc>
                <a:spcBef>
                  <a:spcPts val="0"/>
                </a:spcBef>
                <a:spcAft>
                  <a:spcPts val="0"/>
                </a:spcAft>
                <a:buClrTx/>
                <a:buSzTx/>
                <a:buFontTx/>
                <a:buNone/>
                <a:tabLst/>
                <a:defRPr/>
              </a:pPr>
              <a:t>‹#›</a:t>
            </a:fld>
            <a:endParaRPr kumimoji="0" sz="1733" b="1" i="0" u="none" strike="noStrike" kern="0" cap="none" spc="0" normalizeH="0" baseline="0" noProof="0">
              <a:ln>
                <a:noFill/>
              </a:ln>
              <a:solidFill>
                <a:srgbClr val="000000"/>
              </a:solidFill>
              <a:effectLst/>
              <a:uLnTx/>
              <a:uFillTx/>
              <a:latin typeface="Helvetica"/>
              <a:cs typeface="Helvetica"/>
              <a:sym typeface="Arial"/>
            </a:endParaRPr>
          </a:p>
        </p:txBody>
      </p:sp>
      <p:sp>
        <p:nvSpPr>
          <p:cNvPr id="364" name="Object"/>
          <p:cNvSpPr txBox="1">
            <a:spLocks noGrp="1"/>
          </p:cNvSpPr>
          <p:nvPr>
            <p:ph idx="3"/>
          </p:nvPr>
        </p:nvSpPr>
        <p:spPr>
          <a:xfrm>
            <a:off x="677334" y="1693333"/>
            <a:ext cx="14901333" cy="6240000"/>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65" name="Title Text"/>
          <p:cNvSpPr txBox="1">
            <a:spLocks noGrp="1"/>
          </p:cNvSpPr>
          <p:nvPr>
            <p:ph type="title"/>
          </p:nvPr>
        </p:nvSpPr>
        <p:spPr>
          <a:xfrm>
            <a:off x="677334" y="423334"/>
            <a:ext cx="14901333" cy="1171263"/>
          </a:xfrm>
          <a:prstGeom prst="rect">
            <a:avLst/>
          </a:prstGeom>
        </p:spPr>
        <p:txBody>
          <a:bodyPr/>
          <a:lstStyle/>
          <a:p>
            <a:r>
              <a:t>Title Text</a:t>
            </a:r>
          </a:p>
        </p:txBody>
      </p:sp>
    </p:spTree>
    <p:extLst>
      <p:ext uri="{BB962C8B-B14F-4D97-AF65-F5344CB8AC3E}">
        <p14:creationId xmlns:p14="http://schemas.microsoft.com/office/powerpoint/2010/main" val="241743988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Basic Graph - Half">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xfrm>
            <a:off x="15790336" y="8636002"/>
            <a:ext cx="373500" cy="369268"/>
          </a:xfrm>
          <a:prstGeom prst="rect">
            <a:avLst/>
          </a:prstGeom>
        </p:spPr>
        <p:txBody>
          <a:bodyPr/>
          <a:lstStyle/>
          <a:p>
            <a:pPr marL="0" marR="0" lvl="0" indent="0" algn="l"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sz="1733" b="1" i="0" u="none" strike="noStrike" kern="0" cap="none" spc="0" normalizeH="0" baseline="0" noProof="0">
                <a:ln>
                  <a:noFill/>
                </a:ln>
                <a:solidFill>
                  <a:srgbClr val="000000"/>
                </a:solidFill>
                <a:effectLst/>
                <a:uLnTx/>
                <a:uFillTx/>
                <a:latin typeface="Helvetica"/>
                <a:cs typeface="Helvetica"/>
                <a:sym typeface="Arial"/>
              </a:rPr>
              <a:pPr marL="0" marR="0" lvl="0" indent="0" algn="l" defTabSz="457200" rtl="0" eaLnBrk="1" fontAlgn="auto" latinLnBrk="0" hangingPunct="0">
                <a:lnSpc>
                  <a:spcPct val="100000"/>
                </a:lnSpc>
                <a:spcBef>
                  <a:spcPts val="0"/>
                </a:spcBef>
                <a:spcAft>
                  <a:spcPts val="0"/>
                </a:spcAft>
                <a:buClrTx/>
                <a:buSzTx/>
                <a:buFontTx/>
                <a:buNone/>
                <a:tabLst/>
                <a:defRPr/>
              </a:pPr>
              <a:t>‹#›</a:t>
            </a:fld>
            <a:endParaRPr kumimoji="0" sz="1733" b="1" i="0" u="none" strike="noStrike" kern="0" cap="none" spc="0" normalizeH="0" baseline="0" noProof="0">
              <a:ln>
                <a:noFill/>
              </a:ln>
              <a:solidFill>
                <a:srgbClr val="000000"/>
              </a:solidFill>
              <a:effectLst/>
              <a:uLnTx/>
              <a:uFillTx/>
              <a:latin typeface="Helvetica"/>
              <a:cs typeface="Helvetica"/>
              <a:sym typeface="Arial"/>
            </a:endParaRPr>
          </a:p>
        </p:txBody>
      </p:sp>
      <p:sp>
        <p:nvSpPr>
          <p:cNvPr id="373" name="Object"/>
          <p:cNvSpPr txBox="1">
            <a:spLocks noGrp="1"/>
          </p:cNvSpPr>
          <p:nvPr>
            <p:ph sz="half" idx="3"/>
          </p:nvPr>
        </p:nvSpPr>
        <p:spPr>
          <a:xfrm>
            <a:off x="677333" y="1693335"/>
            <a:ext cx="7450667" cy="6481861"/>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74" name="Title Text"/>
          <p:cNvSpPr txBox="1">
            <a:spLocks noGrp="1"/>
          </p:cNvSpPr>
          <p:nvPr>
            <p:ph type="title"/>
          </p:nvPr>
        </p:nvSpPr>
        <p:spPr>
          <a:xfrm>
            <a:off x="677336" y="423337"/>
            <a:ext cx="14901333" cy="1171263"/>
          </a:xfrm>
          <a:prstGeom prst="rect">
            <a:avLst/>
          </a:prstGeom>
        </p:spPr>
        <p:txBody>
          <a:bodyPr/>
          <a:lstStyle/>
          <a:p>
            <a:r>
              <a:t>Title Text</a:t>
            </a:r>
          </a:p>
        </p:txBody>
      </p:sp>
      <p:sp>
        <p:nvSpPr>
          <p:cNvPr id="375" name="Body Level One…"/>
          <p:cNvSpPr txBox="1">
            <a:spLocks noGrp="1"/>
          </p:cNvSpPr>
          <p:nvPr>
            <p:ph type="body" sz="half" idx="1"/>
          </p:nvPr>
        </p:nvSpPr>
        <p:spPr>
          <a:xfrm>
            <a:off x="8462539" y="1693337"/>
            <a:ext cx="7115517" cy="6818857"/>
          </a:xfrm>
          <a:prstGeom prst="rect">
            <a:avLst/>
          </a:prstGeom>
        </p:spPr>
        <p:txBody>
          <a:bodyPr lIns="50800" tIns="50800" rIns="50800" bIns="50800"/>
          <a:lstStyle>
            <a:lvl1pPr>
              <a:buBlip>
                <a:blip r:embed="rId2"/>
              </a:buBlip>
            </a:lvl1pPr>
            <a:lvl2pPr marL="732692" indent="-309359">
              <a:buSzPct val="75000"/>
            </a:lvl2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497591371"/>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Bullet">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93027882"/>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1_Centered 1 Line 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63600" y="596900"/>
            <a:ext cx="14528800" cy="762000"/>
          </a:xfrm>
          <a:prstGeom prst="rect">
            <a:avLst/>
          </a:prstGeom>
        </p:spPr>
        <p:txBody>
          <a:bodyPr/>
          <a:lstStyle>
            <a:lvl1pPr algn="ctr">
              <a:lnSpc>
                <a:spcPts val="5400"/>
              </a:lnSpc>
              <a:spcBef>
                <a:spcPts val="300"/>
              </a:spcBef>
            </a:lvl1pPr>
          </a:lstStyle>
          <a:p>
            <a:r>
              <a:t>Title Text</a:t>
            </a:r>
          </a:p>
        </p:txBody>
      </p:sp>
      <p:sp>
        <p:nvSpPr>
          <p:cNvPr id="39" name="Body Level One…"/>
          <p:cNvSpPr txBox="1">
            <a:spLocks noGrp="1"/>
          </p:cNvSpPr>
          <p:nvPr>
            <p:ph type="body" sz="quarter" idx="1"/>
          </p:nvPr>
        </p:nvSpPr>
        <p:spPr>
          <a:xfrm>
            <a:off x="863600" y="1270000"/>
            <a:ext cx="14528800" cy="1016000"/>
          </a:xfrm>
          <a:prstGeom prst="rect">
            <a:avLst/>
          </a:prstGeom>
        </p:spPr>
        <p:txBody>
          <a:bodyPr/>
          <a:lstStyle>
            <a:lvl1pPr algn="ctr"/>
            <a:lvl2pPr marL="38099" indent="228594">
              <a:buSzTx/>
              <a:buNone/>
              <a:defRPr sz="3200" b="1"/>
            </a:lvl2pPr>
            <a:lvl3pPr marL="0" indent="457189">
              <a:buSzTx/>
              <a:buNone/>
              <a:defRPr sz="3000" b="1"/>
            </a:lvl3pPr>
            <a:lvl4pPr marL="0" indent="685783">
              <a:buSzTx/>
              <a:buNone/>
              <a:defRPr sz="2600" b="1"/>
            </a:lvl4pPr>
            <a:lvl5pPr marL="0" indent="914377">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910911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92226094"/>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54851863"/>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4_Centered Quote">
    <p:spTree>
      <p:nvGrpSpPr>
        <p:cNvPr id="1" name=""/>
        <p:cNvGrpSpPr/>
        <p:nvPr/>
      </p:nvGrpSpPr>
      <p:grpSpPr>
        <a:xfrm>
          <a:off x="0" y="0"/>
          <a:ext cx="0" cy="0"/>
          <a:chOff x="0" y="0"/>
          <a:chExt cx="0" cy="0"/>
        </a:xfrm>
      </p:grpSpPr>
      <p:sp>
        <p:nvSpPr>
          <p:cNvPr id="81" name="Title Text"/>
          <p:cNvSpPr txBox="1">
            <a:spLocks noGrp="1"/>
          </p:cNvSpPr>
          <p:nvPr>
            <p:ph type="title"/>
          </p:nvPr>
        </p:nvSpPr>
        <p:spPr>
          <a:xfrm>
            <a:off x="863600" y="596901"/>
            <a:ext cx="14528800" cy="4914900"/>
          </a:xfrm>
          <a:prstGeom prst="rect">
            <a:avLst/>
          </a:prstGeom>
        </p:spPr>
        <p:txBody>
          <a:bodyPr anchor="ctr"/>
          <a:lstStyle>
            <a:lvl1pPr algn="ctr">
              <a:lnSpc>
                <a:spcPts val="5500"/>
              </a:lnSpc>
            </a:lvl1pPr>
          </a:lstStyle>
          <a:p>
            <a:r>
              <a:t>Title Text</a:t>
            </a:r>
          </a:p>
        </p:txBody>
      </p:sp>
      <p:sp>
        <p:nvSpPr>
          <p:cNvPr id="82"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3000">
                <a:solidFill>
                  <a:srgbClr val="FFFFFF"/>
                </a:solidFill>
              </a:defRPr>
            </a:lvl1pPr>
            <a:lvl2pPr marL="38099" indent="0" algn="ctr">
              <a:spcBef>
                <a:spcPts val="300"/>
              </a:spcBef>
              <a:buSzTx/>
              <a:buNone/>
              <a:defRPr sz="2400" b="1">
                <a:solidFill>
                  <a:srgbClr val="9DA9A9"/>
                </a:solidFill>
              </a:defRPr>
            </a:lvl2pPr>
            <a:lvl3pPr marL="0" indent="292093" algn="ctr">
              <a:buSzTx/>
              <a:buNone/>
              <a:defRPr sz="2400" b="1">
                <a:solidFill>
                  <a:srgbClr val="9DA9A9"/>
                </a:solidFill>
              </a:defRPr>
            </a:lvl3pPr>
            <a:lvl4pPr marL="0" indent="615935" algn="ctr">
              <a:buSzTx/>
              <a:buNone/>
              <a:defRPr sz="2400" b="1">
                <a:solidFill>
                  <a:srgbClr val="9DA9A9"/>
                </a:solidFill>
              </a:defRPr>
            </a:lvl4pPr>
            <a:lvl5pPr marL="0" indent="895328" algn="ctr">
              <a:buSzTx/>
              <a:buNone/>
              <a:defRPr sz="24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2319771"/>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1_Full Image">
    <p:spTree>
      <p:nvGrpSpPr>
        <p:cNvPr id="1" name=""/>
        <p:cNvGrpSpPr/>
        <p:nvPr/>
      </p:nvGrpSpPr>
      <p:grpSpPr>
        <a:xfrm>
          <a:off x="0" y="0"/>
          <a:ext cx="0" cy="0"/>
          <a:chOff x="0" y="0"/>
          <a:chExt cx="0" cy="0"/>
        </a:xfrm>
      </p:grpSpPr>
      <p:sp>
        <p:nvSpPr>
          <p:cNvPr id="90" name="Title Text"/>
          <p:cNvSpPr txBox="1">
            <a:spLocks noGrp="1"/>
          </p:cNvSpPr>
          <p:nvPr>
            <p:ph type="title"/>
          </p:nvPr>
        </p:nvSpPr>
        <p:spPr>
          <a:xfrm>
            <a:off x="736601" y="393701"/>
            <a:ext cx="13754100" cy="698500"/>
          </a:xfrm>
          <a:prstGeom prst="rect">
            <a:avLst/>
          </a:prstGeom>
          <a:effectLst>
            <a:outerShdw blurRad="38100" dist="38100" dir="5400000" rotWithShape="0">
              <a:srgbClr val="000000">
                <a:alpha val="90000"/>
              </a:srgbClr>
            </a:outerShdw>
          </a:effectLst>
        </p:spPr>
        <p:txBody>
          <a:bodyPr/>
          <a:lstStyle>
            <a:lvl1pPr>
              <a:lnSpc>
                <a:spcPts val="5000"/>
              </a:lnSpc>
              <a:defRPr sz="4200"/>
            </a:lvl1pPr>
          </a:lstStyle>
          <a:p>
            <a:r>
              <a:t>Title Text</a:t>
            </a:r>
          </a:p>
        </p:txBody>
      </p:sp>
      <p:sp>
        <p:nvSpPr>
          <p:cNvPr id="91" name="Body Level One…"/>
          <p:cNvSpPr txBox="1">
            <a:spLocks noGrp="1"/>
          </p:cNvSpPr>
          <p:nvPr>
            <p:ph type="body" sz="quarter" idx="1"/>
          </p:nvPr>
        </p:nvSpPr>
        <p:spPr>
          <a:xfrm>
            <a:off x="736601" y="1016000"/>
            <a:ext cx="13754100" cy="889000"/>
          </a:xfrm>
          <a:prstGeom prst="rect">
            <a:avLst/>
          </a:prstGeom>
          <a:effectLst>
            <a:outerShdw blurRad="38100" dist="38100" dir="5400000" rotWithShape="0">
              <a:srgbClr val="000000">
                <a:alpha val="90000"/>
              </a:srgbClr>
            </a:outerShdw>
          </a:effectLst>
        </p:spPr>
        <p:txBody>
          <a:bodyPr/>
          <a:lstStyle>
            <a:lvl1pPr>
              <a:spcBef>
                <a:spcPts val="1300"/>
              </a:spcBef>
              <a:defRPr sz="2400">
                <a:solidFill>
                  <a:srgbClr val="FFFFFF"/>
                </a:solidFill>
              </a:defRPr>
            </a:lvl1pPr>
            <a:lvl2pPr marL="38099" indent="0">
              <a:buSzTx/>
              <a:buNone/>
              <a:defRPr sz="2400" b="1"/>
            </a:lvl2pPr>
            <a:lvl3pPr marL="0" indent="292093">
              <a:buSzTx/>
              <a:buNone/>
              <a:defRPr sz="2400" b="1"/>
            </a:lvl3pPr>
            <a:lvl4pPr marL="0" indent="615935">
              <a:buSzTx/>
              <a:buNone/>
              <a:defRPr sz="2400" b="1"/>
            </a:lvl4pPr>
            <a:lvl5pPr marL="0" indent="895328">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xfrm>
            <a:off x="14694091" y="8667237"/>
            <a:ext cx="188085" cy="184665"/>
          </a:xfrm>
          <a:prstGeom prst="rect">
            <a:avLst/>
          </a:prstGeom>
        </p:spPr>
        <p:txBody>
          <a:bodyPr anchor="b"/>
          <a:lstStyle/>
          <a:p>
            <a:fld id="{86CB4B4D-7CA3-9044-876B-883B54F8677D}" type="slidenum">
              <a:t>‹#›</a:t>
            </a:fld>
            <a:endParaRPr/>
          </a:p>
        </p:txBody>
      </p:sp>
    </p:spTree>
    <p:extLst>
      <p:ext uri="{BB962C8B-B14F-4D97-AF65-F5344CB8AC3E}">
        <p14:creationId xmlns:p14="http://schemas.microsoft.com/office/powerpoint/2010/main" val="3946876890"/>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99" name="Title Text"/>
          <p:cNvSpPr txBox="1">
            <a:spLocks noGrp="1"/>
          </p:cNvSpPr>
          <p:nvPr>
            <p:ph type="title"/>
          </p:nvPr>
        </p:nvSpPr>
        <p:spPr>
          <a:xfrm>
            <a:off x="736601" y="393701"/>
            <a:ext cx="13754100" cy="698500"/>
          </a:xfrm>
          <a:prstGeom prst="rect">
            <a:avLst/>
          </a:prstGeom>
          <a:effectLst>
            <a:outerShdw blurRad="38100" dist="38100" dir="5400000" rotWithShape="0">
              <a:srgbClr val="000000">
                <a:alpha val="90000"/>
              </a:srgbClr>
            </a:outerShdw>
          </a:effectLst>
        </p:spPr>
        <p:txBody>
          <a:bodyPr/>
          <a:lstStyle>
            <a:lvl1pPr>
              <a:lnSpc>
                <a:spcPts val="5400"/>
              </a:lnSpc>
            </a:lvl1pPr>
          </a:lstStyle>
          <a:p>
            <a:r>
              <a:t>Title Text</a:t>
            </a:r>
          </a:p>
        </p:txBody>
      </p:sp>
      <p:sp>
        <p:nvSpPr>
          <p:cNvPr id="100" name="Body Level One…"/>
          <p:cNvSpPr txBox="1">
            <a:spLocks noGrp="1"/>
          </p:cNvSpPr>
          <p:nvPr>
            <p:ph type="body" sz="quarter" idx="1"/>
          </p:nvPr>
        </p:nvSpPr>
        <p:spPr>
          <a:xfrm>
            <a:off x="736601" y="1079500"/>
            <a:ext cx="13754100" cy="762000"/>
          </a:xfrm>
          <a:prstGeom prst="rect">
            <a:avLst/>
          </a:prstGeom>
          <a:effectLst>
            <a:outerShdw blurRad="38100" dist="38100" dir="5400000" rotWithShape="0">
              <a:srgbClr val="000000">
                <a:alpha val="90000"/>
              </a:srgbClr>
            </a:outerShdw>
          </a:effectLst>
        </p:spPr>
        <p:txBody>
          <a:bodyPr/>
          <a:lstStyle>
            <a:lvl1pPr>
              <a:spcBef>
                <a:spcPts val="1300"/>
              </a:spcBef>
              <a:defRPr sz="2600">
                <a:solidFill>
                  <a:srgbClr val="FFFFFF"/>
                </a:solidFill>
              </a:defRPr>
            </a:lvl1pPr>
            <a:lvl2pPr marL="38099" indent="0">
              <a:buSzTx/>
              <a:buNone/>
              <a:defRPr sz="2600" b="1"/>
            </a:lvl2pPr>
            <a:lvl3pPr marL="0" indent="292093">
              <a:buSzTx/>
              <a:buNone/>
              <a:defRPr b="1"/>
            </a:lvl3pPr>
            <a:lvl4pPr marL="0" indent="615935">
              <a:buSzTx/>
              <a:buNone/>
              <a:defRPr sz="2600" b="1"/>
            </a:lvl4pPr>
            <a:lvl5pPr marL="0" indent="895328">
              <a:buSzTx/>
              <a:buNone/>
              <a:defRPr sz="2600" b="1"/>
            </a:lvl5pPr>
          </a:lstStyle>
          <a:p>
            <a:r>
              <a:t>Body Level One</a:t>
            </a:r>
          </a:p>
          <a:p>
            <a:pPr lvl="1"/>
            <a:r>
              <a:t>Body Level Two</a:t>
            </a:r>
          </a:p>
          <a:p>
            <a:pPr lvl="2"/>
            <a:r>
              <a:t>Body Level Three</a:t>
            </a:r>
          </a:p>
          <a:p>
            <a:pPr lvl="3"/>
            <a:r>
              <a:t>Body Level Four</a:t>
            </a:r>
          </a:p>
          <a:p>
            <a:pPr lvl="4"/>
            <a:r>
              <a:t>Body Level Five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93194977"/>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3_Centered Quote">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863600" y="596901"/>
            <a:ext cx="14528800" cy="4914900"/>
          </a:xfrm>
          <a:prstGeom prst="rect">
            <a:avLst/>
          </a:prstGeom>
        </p:spPr>
        <p:txBody>
          <a:bodyPr anchor="ctr"/>
          <a:lstStyle>
            <a:lvl1pPr algn="ctr">
              <a:lnSpc>
                <a:spcPts val="6700"/>
              </a:lnSpc>
              <a:defRPr sz="5500"/>
            </a:lvl1pPr>
          </a:lstStyle>
          <a:p>
            <a:r>
              <a:t>Title Text</a:t>
            </a:r>
          </a:p>
        </p:txBody>
      </p:sp>
      <p:sp>
        <p:nvSpPr>
          <p:cNvPr id="127"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4000">
                <a:solidFill>
                  <a:srgbClr val="FFFFFF"/>
                </a:solidFill>
              </a:defRPr>
            </a:lvl1pPr>
            <a:lvl2pPr marL="38099" indent="0" algn="ctr">
              <a:spcBef>
                <a:spcPts val="300"/>
              </a:spcBef>
              <a:buSzTx/>
              <a:buNone/>
              <a:defRPr b="1">
                <a:solidFill>
                  <a:srgbClr val="9DA9A9"/>
                </a:solidFill>
              </a:defRPr>
            </a:lvl2pPr>
            <a:lvl3pPr marL="0" indent="292093" algn="ctr">
              <a:buSzTx/>
              <a:buNone/>
              <a:defRPr sz="3000" b="1">
                <a:solidFill>
                  <a:srgbClr val="9DA9A9"/>
                </a:solidFill>
              </a:defRPr>
            </a:lvl3pPr>
            <a:lvl4pPr marL="0" indent="615935" algn="ctr">
              <a:buSzTx/>
              <a:buNone/>
              <a:defRPr sz="3000" b="1">
                <a:solidFill>
                  <a:srgbClr val="9DA9A9"/>
                </a:solidFill>
              </a:defRPr>
            </a:lvl4pPr>
            <a:lvl5pPr marL="0" indent="895328" algn="ctr">
              <a:buSzTx/>
              <a:buNone/>
              <a:defRPr sz="30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5469915"/>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2_Centered Quote">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863600" y="596901"/>
            <a:ext cx="14528800" cy="4914900"/>
          </a:xfrm>
          <a:prstGeom prst="rect">
            <a:avLst/>
          </a:prstGeom>
        </p:spPr>
        <p:txBody>
          <a:bodyPr anchor="ctr"/>
          <a:lstStyle>
            <a:lvl1pPr algn="ctr">
              <a:lnSpc>
                <a:spcPts val="6700"/>
              </a:lnSpc>
              <a:defRPr sz="5500"/>
            </a:lvl1pPr>
          </a:lstStyle>
          <a:p>
            <a:r>
              <a:t>Title Text</a:t>
            </a:r>
          </a:p>
        </p:txBody>
      </p:sp>
      <p:sp>
        <p:nvSpPr>
          <p:cNvPr id="145"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3800">
                <a:solidFill>
                  <a:srgbClr val="FFFFFF"/>
                </a:solidFill>
              </a:defRPr>
            </a:lvl1pPr>
            <a:lvl2pPr marL="38099" indent="0" algn="ctr">
              <a:spcBef>
                <a:spcPts val="300"/>
              </a:spcBef>
              <a:buSzTx/>
              <a:buNone/>
              <a:defRPr sz="2800" b="1">
                <a:solidFill>
                  <a:srgbClr val="9DA9A9"/>
                </a:solidFill>
              </a:defRPr>
            </a:lvl2pPr>
            <a:lvl3pPr marL="0" indent="292093" algn="ctr">
              <a:buSzTx/>
              <a:buNone/>
              <a:defRPr sz="2800" b="1">
                <a:solidFill>
                  <a:srgbClr val="9DA9A9"/>
                </a:solidFill>
              </a:defRPr>
            </a:lvl3pPr>
            <a:lvl4pPr marL="0" indent="615935" algn="ctr">
              <a:buSzTx/>
              <a:buNone/>
              <a:defRPr sz="2800" b="1">
                <a:solidFill>
                  <a:srgbClr val="9DA9A9"/>
                </a:solidFill>
              </a:defRPr>
            </a:lvl4pPr>
            <a:lvl5pPr marL="0" indent="895328" algn="ctr">
              <a:buSzTx/>
              <a:buNone/>
              <a:defRPr sz="28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05752758"/>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1_Centered Quote">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863600" y="596901"/>
            <a:ext cx="14528800" cy="4914900"/>
          </a:xfrm>
          <a:prstGeom prst="rect">
            <a:avLst/>
          </a:prstGeom>
        </p:spPr>
        <p:txBody>
          <a:bodyPr anchor="ctr"/>
          <a:lstStyle>
            <a:lvl1pPr algn="ctr">
              <a:lnSpc>
                <a:spcPts val="5500"/>
              </a:lnSpc>
            </a:lvl1pPr>
          </a:lstStyle>
          <a:p>
            <a:r>
              <a:t>Title Text</a:t>
            </a:r>
          </a:p>
        </p:txBody>
      </p:sp>
      <p:sp>
        <p:nvSpPr>
          <p:cNvPr id="172"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3000">
                <a:solidFill>
                  <a:srgbClr val="FFFFFF"/>
                </a:solidFill>
              </a:defRPr>
            </a:lvl1pPr>
            <a:lvl2pPr marL="38099" indent="0" algn="ctr">
              <a:spcBef>
                <a:spcPts val="300"/>
              </a:spcBef>
              <a:buSzTx/>
              <a:buNone/>
              <a:defRPr sz="2400" b="1">
                <a:solidFill>
                  <a:srgbClr val="9DA9A9"/>
                </a:solidFill>
              </a:defRPr>
            </a:lvl2pPr>
            <a:lvl3pPr marL="0" indent="292093" algn="ctr">
              <a:buSzTx/>
              <a:buNone/>
              <a:defRPr sz="2400" b="1">
                <a:solidFill>
                  <a:srgbClr val="9DA9A9"/>
                </a:solidFill>
              </a:defRPr>
            </a:lvl3pPr>
            <a:lvl4pPr marL="0" indent="615935" algn="ctr">
              <a:buSzTx/>
              <a:buNone/>
              <a:defRPr sz="2400" b="1">
                <a:solidFill>
                  <a:srgbClr val="9DA9A9"/>
                </a:solidFill>
              </a:defRPr>
            </a:lvl4pPr>
            <a:lvl5pPr marL="0" indent="895328" algn="ctr">
              <a:buSzTx/>
              <a:buNone/>
              <a:defRPr sz="24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15190181"/>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Centered 2 Line Title">
    <p:spTree>
      <p:nvGrpSpPr>
        <p:cNvPr id="1" name=""/>
        <p:cNvGrpSpPr/>
        <p:nvPr/>
      </p:nvGrpSpPr>
      <p:grpSpPr>
        <a:xfrm>
          <a:off x="0" y="0"/>
          <a:ext cx="0" cy="0"/>
          <a:chOff x="0" y="0"/>
          <a:chExt cx="0" cy="0"/>
        </a:xfrm>
      </p:grpSpPr>
      <p:sp>
        <p:nvSpPr>
          <p:cNvPr id="180" name="Title Text"/>
          <p:cNvSpPr txBox="1">
            <a:spLocks noGrp="1"/>
          </p:cNvSpPr>
          <p:nvPr>
            <p:ph type="title"/>
          </p:nvPr>
        </p:nvSpPr>
        <p:spPr>
          <a:xfrm>
            <a:off x="857251" y="596900"/>
            <a:ext cx="14541500" cy="1447800"/>
          </a:xfrm>
          <a:prstGeom prst="rect">
            <a:avLst/>
          </a:prstGeom>
        </p:spPr>
        <p:txBody>
          <a:bodyPr/>
          <a:lstStyle>
            <a:lvl1pPr algn="ctr">
              <a:lnSpc>
                <a:spcPts val="5400"/>
              </a:lnSpc>
            </a:lvl1pPr>
          </a:lstStyle>
          <a:p>
            <a:r>
              <a:t>Title Text</a:t>
            </a:r>
          </a:p>
        </p:txBody>
      </p:sp>
      <p:sp>
        <p:nvSpPr>
          <p:cNvPr id="181" name="Body Level One…"/>
          <p:cNvSpPr txBox="1">
            <a:spLocks noGrp="1"/>
          </p:cNvSpPr>
          <p:nvPr>
            <p:ph type="body" sz="quarter" idx="1"/>
          </p:nvPr>
        </p:nvSpPr>
        <p:spPr>
          <a:xfrm>
            <a:off x="850900" y="1955800"/>
            <a:ext cx="14554200" cy="1092200"/>
          </a:xfrm>
          <a:prstGeom prst="rect">
            <a:avLst/>
          </a:prstGeom>
        </p:spPr>
        <p:txBody>
          <a:bodyPr/>
          <a:lstStyle>
            <a:lvl1pPr algn="ctr"/>
            <a:lvl2pPr marL="38099" indent="228594">
              <a:buSzTx/>
              <a:buNone/>
              <a:defRPr sz="3200"/>
            </a:lvl2pPr>
            <a:lvl3pPr marL="0" indent="457189">
              <a:buSzTx/>
              <a:buNone/>
              <a:defRPr sz="3000"/>
            </a:lvl3pPr>
            <a:lvl4pPr marL="0" indent="685783">
              <a:buSzTx/>
              <a:buNone/>
              <a:defRPr sz="2600"/>
            </a:lvl4pPr>
            <a:lvl5pPr marL="0" indent="914377">
              <a:buSzTx/>
              <a:buNone/>
            </a:lvl5pPr>
          </a:lstStyle>
          <a:p>
            <a:r>
              <a:t>Body Level One</a:t>
            </a:r>
          </a:p>
          <a:p>
            <a:pPr lvl="1"/>
            <a:r>
              <a:t>Body Level Two</a:t>
            </a:r>
          </a:p>
          <a:p>
            <a:pPr lvl="2"/>
            <a:r>
              <a:t>Body Level Three</a:t>
            </a:r>
          </a:p>
          <a:p>
            <a:pPr lvl="3"/>
            <a:r>
              <a:t>Body Level Four</a:t>
            </a:r>
          </a:p>
          <a:p>
            <a:pPr lvl="4"/>
            <a:r>
              <a:t>Body Level Five</a:t>
            </a:r>
          </a:p>
        </p:txBody>
      </p:sp>
      <p:sp>
        <p:nvSpPr>
          <p:cNvPr id="1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51177981"/>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863601" y="596901"/>
            <a:ext cx="14528801" cy="762001"/>
          </a:xfrm>
          <a:prstGeom prst="rect">
            <a:avLst/>
          </a:prstGeom>
        </p:spPr>
        <p:txBody>
          <a:bodyPr/>
          <a:lstStyle>
            <a:lvl1pPr algn="ctr">
              <a:lnSpc>
                <a:spcPts val="5200"/>
              </a:lnSpc>
              <a:spcBef>
                <a:spcPts val="300"/>
              </a:spcBef>
              <a:defRPr sz="4400"/>
            </a:lvl1pPr>
          </a:lstStyle>
          <a:p>
            <a:r>
              <a:t>Title Text</a:t>
            </a:r>
          </a:p>
        </p:txBody>
      </p:sp>
      <p:sp>
        <p:nvSpPr>
          <p:cNvPr id="215" name="Body Level One…"/>
          <p:cNvSpPr txBox="1">
            <a:spLocks noGrp="1"/>
          </p:cNvSpPr>
          <p:nvPr>
            <p:ph type="body" sz="quarter" idx="1"/>
          </p:nvPr>
        </p:nvSpPr>
        <p:spPr>
          <a:xfrm>
            <a:off x="863601" y="1270001"/>
            <a:ext cx="14528801" cy="1016001"/>
          </a:xfrm>
          <a:prstGeom prst="rect">
            <a:avLst/>
          </a:prstGeom>
        </p:spPr>
        <p:txBody>
          <a:bodyPr/>
          <a:lstStyle>
            <a:lvl1pPr algn="ctr"/>
            <a:lvl2pPr marL="38099" indent="228594">
              <a:buSzTx/>
              <a:buNone/>
              <a:defRPr sz="3200" b="1"/>
            </a:lvl2pPr>
            <a:lvl3pPr marL="0" indent="457189">
              <a:buSzTx/>
              <a:buNone/>
              <a:defRPr sz="2800" b="1"/>
            </a:lvl3pPr>
            <a:lvl4pPr marL="0" indent="685783">
              <a:buSzTx/>
              <a:buNone/>
              <a:defRPr sz="2400" b="1"/>
            </a:lvl4pPr>
            <a:lvl5pPr marL="0" indent="914377">
              <a:buSzTx/>
              <a:buNone/>
              <a:defRPr sz="2000" b="1"/>
            </a:lvl5pPr>
          </a:lstStyle>
          <a:p>
            <a:r>
              <a:t>Body Level One</a:t>
            </a:r>
          </a:p>
          <a:p>
            <a:pPr lvl="1"/>
            <a:r>
              <a:t>Body Level Two</a:t>
            </a:r>
          </a:p>
          <a:p>
            <a:pPr lvl="2"/>
            <a:r>
              <a:t>Body Level Three</a:t>
            </a:r>
          </a:p>
          <a:p>
            <a:pPr lvl="3"/>
            <a:r>
              <a:t>Body Level Four</a:t>
            </a:r>
          </a:p>
          <a:p>
            <a:pPr lvl="4"/>
            <a:r>
              <a:t>Body Level Five</a:t>
            </a:r>
          </a:p>
        </p:txBody>
      </p:sp>
      <p:sp>
        <p:nvSpPr>
          <p:cNvPr id="2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70005407"/>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223" name="Title Text"/>
          <p:cNvSpPr txBox="1">
            <a:spLocks noGrp="1"/>
          </p:cNvSpPr>
          <p:nvPr>
            <p:ph type="title"/>
          </p:nvPr>
        </p:nvSpPr>
        <p:spPr>
          <a:xfrm>
            <a:off x="863600" y="596901"/>
            <a:ext cx="14528800" cy="4914900"/>
          </a:xfrm>
          <a:prstGeom prst="rect">
            <a:avLst/>
          </a:prstGeom>
        </p:spPr>
        <p:txBody>
          <a:bodyPr anchor="ctr"/>
          <a:lstStyle>
            <a:lvl1pPr algn="ctr">
              <a:lnSpc>
                <a:spcPts val="6700"/>
              </a:lnSpc>
              <a:defRPr sz="5500"/>
            </a:lvl1pPr>
          </a:lstStyle>
          <a:p>
            <a:r>
              <a:t>Title Text</a:t>
            </a:r>
          </a:p>
        </p:txBody>
      </p:sp>
      <p:sp>
        <p:nvSpPr>
          <p:cNvPr id="224"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4000">
                <a:solidFill>
                  <a:srgbClr val="FFFFFF"/>
                </a:solidFill>
              </a:defRPr>
            </a:lvl1pPr>
            <a:lvl2pPr marL="38099" indent="0" algn="ctr">
              <a:spcBef>
                <a:spcPts val="300"/>
              </a:spcBef>
              <a:buSzTx/>
              <a:buNone/>
              <a:defRPr b="1">
                <a:solidFill>
                  <a:srgbClr val="9DA9A9"/>
                </a:solidFill>
              </a:defRPr>
            </a:lvl2pPr>
            <a:lvl3pPr marL="0" indent="292093" algn="ctr">
              <a:buSzTx/>
              <a:buNone/>
              <a:defRPr sz="3000" b="1">
                <a:solidFill>
                  <a:srgbClr val="9DA9A9"/>
                </a:solidFill>
              </a:defRPr>
            </a:lvl3pPr>
            <a:lvl4pPr marL="0" indent="615935" algn="ctr">
              <a:buSzTx/>
              <a:buNone/>
              <a:defRPr sz="3000" b="1">
                <a:solidFill>
                  <a:srgbClr val="9DA9A9"/>
                </a:solidFill>
              </a:defRPr>
            </a:lvl4pPr>
            <a:lvl5pPr marL="0" indent="895328" algn="ctr">
              <a:buSzTx/>
              <a:buNone/>
              <a:defRPr sz="30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2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5980893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677333" y="1608669"/>
            <a:ext cx="14562667" cy="6465369"/>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677333" y="423333"/>
            <a:ext cx="14562667" cy="924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130565392"/>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Centered 2 Line Title">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57250" y="596900"/>
            <a:ext cx="14541500" cy="1447800"/>
          </a:xfrm>
          <a:prstGeom prst="rect">
            <a:avLst/>
          </a:prstGeom>
        </p:spPr>
        <p:txBody>
          <a:bodyPr/>
          <a:lstStyle>
            <a:lvl1pPr algn="ctr">
              <a:lnSpc>
                <a:spcPts val="5400"/>
              </a:lnSpc>
            </a:lvl1pPr>
          </a:lstStyle>
          <a:p>
            <a:r>
              <a:t>Title Text</a:t>
            </a:r>
          </a:p>
        </p:txBody>
      </p:sp>
      <p:sp>
        <p:nvSpPr>
          <p:cNvPr id="30" name="Body Level One…"/>
          <p:cNvSpPr txBox="1">
            <a:spLocks noGrp="1"/>
          </p:cNvSpPr>
          <p:nvPr>
            <p:ph type="body" sz="quarter" idx="1"/>
          </p:nvPr>
        </p:nvSpPr>
        <p:spPr>
          <a:xfrm>
            <a:off x="850900" y="1955800"/>
            <a:ext cx="14554200" cy="1092200"/>
          </a:xfrm>
          <a:prstGeom prst="rect">
            <a:avLst/>
          </a:prstGeom>
        </p:spPr>
        <p:txBody>
          <a:bodyPr/>
          <a:lstStyle>
            <a:lvl1pPr algn="ctr"/>
            <a:lvl2pPr marL="38100" indent="228600">
              <a:buSzTx/>
              <a:buNone/>
              <a:defRPr sz="3200"/>
            </a:lvl2pPr>
            <a:lvl3pPr marL="0" indent="457200">
              <a:buSzTx/>
              <a:buNone/>
              <a:defRPr sz="3000"/>
            </a:lvl3pPr>
            <a:lvl4pPr marL="0" indent="685800">
              <a:buSzTx/>
              <a:buNone/>
              <a:defRPr sz="2600"/>
            </a:lvl4pPr>
            <a:lvl5pPr marL="0" indent="914400">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91906296"/>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63600" y="596900"/>
            <a:ext cx="14528800" cy="762000"/>
          </a:xfrm>
          <a:prstGeom prst="rect">
            <a:avLst/>
          </a:prstGeom>
        </p:spPr>
        <p:txBody>
          <a:bodyPr/>
          <a:lstStyle>
            <a:lvl1pPr algn="ctr">
              <a:lnSpc>
                <a:spcPts val="5400"/>
              </a:lnSpc>
              <a:spcBef>
                <a:spcPts val="300"/>
              </a:spcBef>
            </a:lvl1pPr>
          </a:lstStyle>
          <a:p>
            <a:r>
              <a:t>Title Text</a:t>
            </a:r>
          </a:p>
        </p:txBody>
      </p:sp>
      <p:sp>
        <p:nvSpPr>
          <p:cNvPr id="39" name="Body Level One…"/>
          <p:cNvSpPr txBox="1">
            <a:spLocks noGrp="1"/>
          </p:cNvSpPr>
          <p:nvPr>
            <p:ph type="body" sz="quarter" idx="1"/>
          </p:nvPr>
        </p:nvSpPr>
        <p:spPr>
          <a:xfrm>
            <a:off x="863600" y="1270000"/>
            <a:ext cx="14528800" cy="1016000"/>
          </a:xfrm>
          <a:prstGeom prst="rect">
            <a:avLst/>
          </a:prstGeom>
        </p:spPr>
        <p:txBody>
          <a:bodyPr/>
          <a:lstStyle>
            <a:lvl1pPr algn="ctr"/>
            <a:lvl2pPr marL="38100" indent="228600">
              <a:buSzTx/>
              <a:buNone/>
              <a:defRPr sz="3200" b="1"/>
            </a:lvl2pPr>
            <a:lvl3pPr marL="0" indent="457200">
              <a:buSzTx/>
              <a:buNone/>
              <a:defRPr sz="3000" b="1"/>
            </a:lvl3pPr>
            <a:lvl4pPr marL="0" indent="685800">
              <a:buSzTx/>
              <a:buNone/>
              <a:defRPr sz="2600" b="1"/>
            </a:lvl4pPr>
            <a:lvl5pPr marL="0" indent="914400">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13431711"/>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93383808"/>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Centered Image">
    <p:spTree>
      <p:nvGrpSpPr>
        <p:cNvPr id="1" name=""/>
        <p:cNvGrpSpPr/>
        <p:nvPr/>
      </p:nvGrpSpPr>
      <p:grpSpPr>
        <a:xfrm>
          <a:off x="0" y="0"/>
          <a:ext cx="0" cy="0"/>
          <a:chOff x="0" y="0"/>
          <a:chExt cx="0" cy="0"/>
        </a:xfrm>
      </p:grpSpPr>
      <p:sp>
        <p:nvSpPr>
          <p:cNvPr id="54" name="Title Text"/>
          <p:cNvSpPr txBox="1">
            <a:spLocks noGrp="1"/>
          </p:cNvSpPr>
          <p:nvPr>
            <p:ph type="title"/>
          </p:nvPr>
        </p:nvSpPr>
        <p:spPr>
          <a:xfrm>
            <a:off x="736600" y="393700"/>
            <a:ext cx="14782800" cy="787400"/>
          </a:xfrm>
          <a:prstGeom prst="rect">
            <a:avLst/>
          </a:prstGeom>
          <a:effectLst>
            <a:outerShdw blurRad="38100" dist="38100" dir="5400000" rotWithShape="0">
              <a:srgbClr val="000000">
                <a:alpha val="90000"/>
              </a:srgbClr>
            </a:outerShdw>
          </a:effectLst>
        </p:spPr>
        <p:txBody>
          <a:bodyPr/>
          <a:lstStyle>
            <a:lvl1pPr algn="ctr">
              <a:lnSpc>
                <a:spcPts val="5400"/>
              </a:lnSpc>
            </a:lvl1pPr>
          </a:lstStyle>
          <a:p>
            <a:r>
              <a:t>Title Text</a:t>
            </a:r>
          </a:p>
        </p:txBody>
      </p:sp>
      <p:sp>
        <p:nvSpPr>
          <p:cNvPr id="55" name="Body Level One…"/>
          <p:cNvSpPr txBox="1">
            <a:spLocks noGrp="1"/>
          </p:cNvSpPr>
          <p:nvPr>
            <p:ph type="body" sz="quarter" idx="1"/>
          </p:nvPr>
        </p:nvSpPr>
        <p:spPr>
          <a:xfrm>
            <a:off x="736600" y="1079500"/>
            <a:ext cx="14782800" cy="889000"/>
          </a:xfrm>
          <a:prstGeom prst="rect">
            <a:avLst/>
          </a:prstGeom>
          <a:effectLst>
            <a:outerShdw blurRad="38100" dist="38100" dir="5400000" rotWithShape="0">
              <a:srgbClr val="000000">
                <a:alpha val="90000"/>
              </a:srgbClr>
            </a:outerShdw>
          </a:effectLst>
        </p:spPr>
        <p:txBody>
          <a:bodyPr/>
          <a:lstStyle>
            <a:lvl1pPr algn="ctr">
              <a:spcBef>
                <a:spcPts val="1300"/>
              </a:spcBef>
              <a:defRPr sz="2600">
                <a:solidFill>
                  <a:srgbClr val="FFFFFF"/>
                </a:solidFill>
              </a:defRPr>
            </a:lvl1pPr>
            <a:lvl2pPr marL="38100" indent="0" algn="ctr">
              <a:buSzTx/>
              <a:buNone/>
              <a:defRPr sz="2600" b="1"/>
            </a:lvl2pPr>
            <a:lvl3pPr marL="0" indent="292100" algn="ctr">
              <a:buSzTx/>
              <a:buNone/>
              <a:defRPr b="1"/>
            </a:lvl3pPr>
            <a:lvl4pPr marL="0" indent="615950" algn="ctr">
              <a:buSzTx/>
              <a:buNone/>
              <a:defRPr sz="2600" b="1"/>
            </a:lvl4pPr>
            <a:lvl5pPr marL="0" indent="895350" algn="ctr">
              <a:buSzTx/>
              <a:buNone/>
              <a:defRPr sz="2600" b="1"/>
            </a:lvl5pPr>
          </a:lstStyle>
          <a:p>
            <a:r>
              <a:t>Body Level One</a:t>
            </a:r>
          </a:p>
          <a:p>
            <a:pPr lvl="1"/>
            <a:r>
              <a:t>Body Level Two</a:t>
            </a:r>
          </a:p>
          <a:p>
            <a:pPr lvl="2"/>
            <a:r>
              <a:t>Body Level Three</a:t>
            </a:r>
          </a:p>
          <a:p>
            <a:pPr lvl="3"/>
            <a:r>
              <a:t>Body Level Four</a:t>
            </a:r>
          </a:p>
          <a:p>
            <a:pPr lvl="4"/>
            <a:r>
              <a:t>Body Level Five</a:t>
            </a:r>
          </a:p>
        </p:txBody>
      </p:sp>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90047219"/>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63" name="Title Text"/>
          <p:cNvSpPr txBox="1">
            <a:spLocks noGrp="1"/>
          </p:cNvSpPr>
          <p:nvPr>
            <p:ph type="title"/>
          </p:nvPr>
        </p:nvSpPr>
        <p:spPr>
          <a:xfrm>
            <a:off x="863600" y="596900"/>
            <a:ext cx="14528800" cy="4914900"/>
          </a:xfrm>
          <a:prstGeom prst="rect">
            <a:avLst/>
          </a:prstGeom>
        </p:spPr>
        <p:txBody>
          <a:bodyPr anchor="ctr"/>
          <a:lstStyle>
            <a:lvl1pPr algn="ctr">
              <a:lnSpc>
                <a:spcPts val="6700"/>
              </a:lnSpc>
              <a:defRPr sz="5500"/>
            </a:lvl1pPr>
          </a:lstStyle>
          <a:p>
            <a:r>
              <a:t>Title Text</a:t>
            </a:r>
          </a:p>
        </p:txBody>
      </p:sp>
      <p:sp>
        <p:nvSpPr>
          <p:cNvPr id="64"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4000">
                <a:solidFill>
                  <a:srgbClr val="FFFFFF"/>
                </a:solidFill>
              </a:defRPr>
            </a:lvl1pPr>
            <a:lvl2pPr marL="38100" indent="0" algn="ctr">
              <a:spcBef>
                <a:spcPts val="300"/>
              </a:spcBef>
              <a:buSzTx/>
              <a:buNone/>
              <a:defRPr b="1">
                <a:solidFill>
                  <a:srgbClr val="9DA9A9"/>
                </a:solidFill>
              </a:defRPr>
            </a:lvl2pPr>
            <a:lvl3pPr marL="0" indent="292100" algn="ctr">
              <a:buSzTx/>
              <a:buNone/>
              <a:defRPr sz="2400" b="1">
                <a:solidFill>
                  <a:srgbClr val="9DA9A9"/>
                </a:solidFill>
              </a:defRPr>
            </a:lvl3pPr>
            <a:lvl4pPr marL="0" indent="615950" algn="ctr">
              <a:buSzTx/>
              <a:buNone/>
              <a:defRPr sz="2400" b="1">
                <a:solidFill>
                  <a:srgbClr val="9DA9A9"/>
                </a:solidFill>
              </a:defRPr>
            </a:lvl4pPr>
            <a:lvl5pPr marL="0" indent="895350" algn="ctr">
              <a:buSzTx/>
              <a:buNone/>
              <a:defRPr sz="24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98170712"/>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1354667" y="3022600"/>
            <a:ext cx="13546667" cy="3098800"/>
          </a:xfrm>
          <a:prstGeom prst="rect">
            <a:avLst/>
          </a:prstGeom>
        </p:spPr>
        <p:txBody>
          <a:bodyPr anchor="ctr"/>
          <a:lstStyle>
            <a:lvl1pPr algn="ctr">
              <a:lnSpc>
                <a:spcPct val="80000"/>
              </a:lnSpc>
              <a:defRPr sz="8667" cap="all">
                <a:solidFill>
                  <a:srgbClr val="FFFFFF"/>
                </a:solidFill>
              </a:defRPr>
            </a:lvl1pPr>
          </a:lstStyle>
          <a:p>
            <a:r>
              <a:t>Title Text</a:t>
            </a:r>
          </a:p>
        </p:txBody>
      </p:sp>
      <p:sp>
        <p:nvSpPr>
          <p:cNvPr id="32" name="Slide Number"/>
          <p:cNvSpPr txBox="1">
            <a:spLocks noGrp="1"/>
          </p:cNvSpPr>
          <p:nvPr>
            <p:ph type="sldNum" sz="quarter" idx="2"/>
          </p:nvPr>
        </p:nvSpPr>
        <p:spPr>
          <a:xfrm>
            <a:off x="15840000" y="120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09435615"/>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1354667" y="3022600"/>
            <a:ext cx="13546667" cy="3098800"/>
          </a:xfrm>
          <a:prstGeom prst="rect">
            <a:avLst/>
          </a:prstGeom>
        </p:spPr>
        <p:txBody>
          <a:bodyPr anchor="ctr"/>
          <a:lstStyle>
            <a:lvl1pPr algn="ctr">
              <a:lnSpc>
                <a:spcPct val="80000"/>
              </a:lnSpc>
              <a:defRPr sz="8667" cap="all">
                <a:solidFill>
                  <a:srgbClr val="FFFFFF"/>
                </a:solidFill>
              </a:defRPr>
            </a:lvl1pPr>
          </a:lstStyle>
          <a:p>
            <a:r>
              <a:t>Title Text</a:t>
            </a:r>
          </a:p>
        </p:txBody>
      </p:sp>
      <p:sp>
        <p:nvSpPr>
          <p:cNvPr id="40" name="Slide Number"/>
          <p:cNvSpPr txBox="1">
            <a:spLocks noGrp="1"/>
          </p:cNvSpPr>
          <p:nvPr>
            <p:ph type="sldNum" sz="quarter" idx="2"/>
          </p:nvPr>
        </p:nvSpPr>
        <p:spPr>
          <a:xfrm>
            <a:off x="15840000" y="120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51752394"/>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02818028"/>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677333" y="1608667"/>
            <a:ext cx="14562667" cy="6465369"/>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677333" y="423333"/>
            <a:ext cx="14562667" cy="924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086132080"/>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677333" y="423333"/>
            <a:ext cx="14562667" cy="923156"/>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677333" y="1608667"/>
            <a:ext cx="14562667" cy="646452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80020648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677333" y="423334"/>
            <a:ext cx="14562667" cy="923156"/>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677333" y="1608668"/>
            <a:ext cx="14562667" cy="646452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512118317"/>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17" name="Rectangle"/>
          <p:cNvSpPr/>
          <p:nvPr/>
        </p:nvSpPr>
        <p:spPr>
          <a:xfrm>
            <a:off x="8128000" y="0"/>
            <a:ext cx="8424766" cy="9430231"/>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18" name="transparent CRLC logo.png" descr="transparent CRLC logo.png"/>
          <p:cNvPicPr>
            <a:picLocks noChangeAspect="1"/>
          </p:cNvPicPr>
          <p:nvPr/>
        </p:nvPicPr>
        <p:blipFill>
          <a:blip r:embed="rId2">
            <a:alphaModFix amt="60000"/>
          </a:blip>
          <a:stretch>
            <a:fillRect/>
          </a:stretch>
        </p:blipFill>
        <p:spPr>
          <a:xfrm>
            <a:off x="240000" y="8335369"/>
            <a:ext cx="604631" cy="604631"/>
          </a:xfrm>
          <a:prstGeom prst="rect">
            <a:avLst/>
          </a:prstGeom>
          <a:ln w="12700">
            <a:miter lim="400000"/>
          </a:ln>
        </p:spPr>
      </p:pic>
      <p:sp>
        <p:nvSpPr>
          <p:cNvPr id="119" name="Title Text"/>
          <p:cNvSpPr txBox="1">
            <a:spLocks noGrp="1"/>
          </p:cNvSpPr>
          <p:nvPr>
            <p:ph type="title"/>
          </p:nvPr>
        </p:nvSpPr>
        <p:spPr>
          <a:xfrm>
            <a:off x="8805334" y="423334"/>
            <a:ext cx="6840001" cy="983995"/>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8805334" y="1608667"/>
            <a:ext cx="6840001"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940463000"/>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29" name="Rectangle"/>
          <p:cNvSpPr/>
          <p:nvPr/>
        </p:nvSpPr>
        <p:spPr>
          <a:xfrm>
            <a:off x="8128000" y="0"/>
            <a:ext cx="8424766" cy="9430231"/>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30" name="transparent CRLC logo.png" descr="transparent CRLC logo.png"/>
          <p:cNvPicPr>
            <a:picLocks noChangeAspect="1"/>
          </p:cNvPicPr>
          <p:nvPr/>
        </p:nvPicPr>
        <p:blipFill>
          <a:blip r:embed="rId2">
            <a:alphaModFix amt="60000"/>
          </a:blip>
          <a:stretch>
            <a:fillRect/>
          </a:stretch>
        </p:blipFill>
        <p:spPr>
          <a:xfrm>
            <a:off x="240000" y="8335369"/>
            <a:ext cx="604631" cy="604631"/>
          </a:xfrm>
          <a:prstGeom prst="rect">
            <a:avLst/>
          </a:prstGeom>
          <a:ln w="12700">
            <a:miter lim="400000"/>
          </a:ln>
        </p:spPr>
      </p:pic>
      <p:sp>
        <p:nvSpPr>
          <p:cNvPr id="131" name="Title Text"/>
          <p:cNvSpPr txBox="1">
            <a:spLocks noGrp="1"/>
          </p:cNvSpPr>
          <p:nvPr>
            <p:ph type="title"/>
          </p:nvPr>
        </p:nvSpPr>
        <p:spPr>
          <a:xfrm>
            <a:off x="8805334" y="423334"/>
            <a:ext cx="6840001" cy="983995"/>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133" name="Body Level One…"/>
          <p:cNvSpPr txBox="1">
            <a:spLocks noGrp="1"/>
          </p:cNvSpPr>
          <p:nvPr>
            <p:ph type="body" sz="half" idx="1"/>
          </p:nvPr>
        </p:nvSpPr>
        <p:spPr>
          <a:xfrm>
            <a:off x="8805334" y="1608667"/>
            <a:ext cx="6840001" cy="6726703"/>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658160442"/>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8694981" y="0"/>
            <a:ext cx="7569429" cy="9143870"/>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142"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626328194"/>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0"/>
            <a:ext cx="7569429" cy="9143870"/>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blip>
          <a:stretch>
            <a:fillRect/>
          </a:stretch>
        </p:blipFill>
        <p:spPr>
          <a:xfrm>
            <a:off x="240000" y="8335369"/>
            <a:ext cx="604631" cy="604631"/>
          </a:xfrm>
          <a:prstGeom prst="rect">
            <a:avLst/>
          </a:prstGeom>
          <a:ln w="12700">
            <a:miter lim="400000"/>
          </a:ln>
        </p:spPr>
      </p:pic>
      <p:sp>
        <p:nvSpPr>
          <p:cNvPr id="152" name="Title Text"/>
          <p:cNvSpPr txBox="1">
            <a:spLocks noGrp="1"/>
          </p:cNvSpPr>
          <p:nvPr>
            <p:ph type="title"/>
          </p:nvPr>
        </p:nvSpPr>
        <p:spPr>
          <a:xfrm>
            <a:off x="8212667" y="423334"/>
            <a:ext cx="7569465" cy="1058333"/>
          </a:xfrm>
          <a:prstGeom prst="rect">
            <a:avLst/>
          </a:prstGeom>
        </p:spPr>
        <p:txBody>
          <a:bodyPr/>
          <a:lstStyle/>
          <a:p>
            <a:r>
              <a:t>Title Text</a:t>
            </a:r>
          </a:p>
        </p:txBody>
      </p:sp>
      <p:sp>
        <p:nvSpPr>
          <p:cNvPr id="153" name="Body Level One…"/>
          <p:cNvSpPr txBox="1">
            <a:spLocks noGrp="1"/>
          </p:cNvSpPr>
          <p:nvPr>
            <p:ph type="body" sz="half" idx="1"/>
          </p:nvPr>
        </p:nvSpPr>
        <p:spPr>
          <a:xfrm>
            <a:off x="8212667" y="1608667"/>
            <a:ext cx="7569465"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20657815"/>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8411" y="5751495"/>
            <a:ext cx="16272821" cy="3392376"/>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677333" y="423333"/>
            <a:ext cx="14562667" cy="924000"/>
          </a:xfrm>
          <a:prstGeom prst="rect">
            <a:avLst/>
          </a:prstGeom>
        </p:spPr>
        <p:txBody>
          <a:bodyPr/>
          <a:lstStyle/>
          <a:p>
            <a:r>
              <a:t>Title Text</a:t>
            </a:r>
          </a:p>
        </p:txBody>
      </p:sp>
      <p:sp>
        <p:nvSpPr>
          <p:cNvPr id="173" name="Body Level One…"/>
          <p:cNvSpPr txBox="1">
            <a:spLocks noGrp="1"/>
          </p:cNvSpPr>
          <p:nvPr>
            <p:ph type="body" sz="half" idx="1"/>
          </p:nvPr>
        </p:nvSpPr>
        <p:spPr>
          <a:xfrm>
            <a:off x="677333" y="1608667"/>
            <a:ext cx="14562667" cy="388149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468389889"/>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19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stretch>
            <a:fillRect/>
          </a:stretch>
        </p:blipFill>
        <p:spPr>
          <a:xfrm>
            <a:off x="7890780" y="-42"/>
            <a:ext cx="9144001" cy="9144084"/>
          </a:xfrm>
          <a:prstGeom prst="rect">
            <a:avLst/>
          </a:prstGeom>
          <a:ln w="12700">
            <a:miter lim="400000"/>
          </a:ln>
        </p:spPr>
      </p:pic>
      <p:sp>
        <p:nvSpPr>
          <p:cNvPr id="19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88489450"/>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0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srcRect/>
          <a:stretch>
            <a:fillRect/>
          </a:stretch>
        </p:blipFill>
        <p:spPr>
          <a:xfrm>
            <a:off x="9117856" y="1308365"/>
            <a:ext cx="6527323" cy="6527323"/>
          </a:xfrm>
          <a:prstGeom prst="rect">
            <a:avLst/>
          </a:prstGeom>
          <a:ln w="12700">
            <a:miter lim="400000"/>
          </a:ln>
        </p:spPr>
      </p:pic>
      <p:sp>
        <p:nvSpPr>
          <p:cNvPr id="20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01765597"/>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1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stretch>
            <a:fillRect/>
          </a:stretch>
        </p:blipFill>
        <p:spPr>
          <a:xfrm>
            <a:off x="9008067" y="1353402"/>
            <a:ext cx="6496632" cy="6437197"/>
          </a:xfrm>
          <a:prstGeom prst="rect">
            <a:avLst/>
          </a:prstGeom>
          <a:ln w="12700">
            <a:miter lim="400000"/>
          </a:ln>
        </p:spPr>
      </p:pic>
      <p:sp>
        <p:nvSpPr>
          <p:cNvPr id="21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22966130"/>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2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stretch>
            <a:fillRect/>
          </a:stretch>
        </p:blipFill>
        <p:spPr>
          <a:xfrm>
            <a:off x="10112802" y="1343238"/>
            <a:ext cx="4731998" cy="6457525"/>
          </a:xfrm>
          <a:prstGeom prst="rect">
            <a:avLst/>
          </a:prstGeom>
          <a:ln w="12700">
            <a:miter lim="400000"/>
          </a:ln>
        </p:spPr>
      </p:pic>
      <p:sp>
        <p:nvSpPr>
          <p:cNvPr id="22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27087543"/>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3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stretch>
            <a:fillRect/>
          </a:stretch>
        </p:blipFill>
        <p:spPr>
          <a:xfrm>
            <a:off x="9591701" y="1355669"/>
            <a:ext cx="5774201" cy="6432663"/>
          </a:xfrm>
          <a:prstGeom prst="rect">
            <a:avLst/>
          </a:prstGeom>
          <a:ln w="12700">
            <a:miter lim="400000"/>
          </a:ln>
        </p:spPr>
      </p:pic>
      <p:sp>
        <p:nvSpPr>
          <p:cNvPr id="23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2831736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17" name="Rectangle"/>
          <p:cNvSpPr/>
          <p:nvPr/>
        </p:nvSpPr>
        <p:spPr>
          <a:xfrm>
            <a:off x="8128001" y="2"/>
            <a:ext cx="8424767" cy="9430231"/>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18" name="transparent CRLC logo.png" descr="transparent CRLC logo.png"/>
          <p:cNvPicPr>
            <a:picLocks noChangeAspect="1"/>
          </p:cNvPicPr>
          <p:nvPr/>
        </p:nvPicPr>
        <p:blipFill>
          <a:blip r:embed="rId2">
            <a:alphaModFix amt="60000"/>
          </a:blip>
          <a:stretch>
            <a:fillRect/>
          </a:stretch>
        </p:blipFill>
        <p:spPr>
          <a:xfrm>
            <a:off x="240002" y="8335370"/>
            <a:ext cx="604631" cy="604631"/>
          </a:xfrm>
          <a:prstGeom prst="rect">
            <a:avLst/>
          </a:prstGeom>
          <a:ln w="12700">
            <a:miter lim="400000"/>
          </a:ln>
        </p:spPr>
      </p:pic>
      <p:sp>
        <p:nvSpPr>
          <p:cNvPr id="119" name="Title Text"/>
          <p:cNvSpPr txBox="1">
            <a:spLocks noGrp="1"/>
          </p:cNvSpPr>
          <p:nvPr>
            <p:ph type="title"/>
          </p:nvPr>
        </p:nvSpPr>
        <p:spPr>
          <a:xfrm>
            <a:off x="8805336" y="423335"/>
            <a:ext cx="6840001" cy="983995"/>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8805336" y="1608669"/>
            <a:ext cx="6840001"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84810326"/>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4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47" name="CSN_Logo_vert_CR.png" descr="CSN_Logo_vert_CR.png"/>
          <p:cNvPicPr>
            <a:picLocks noChangeAspect="1"/>
          </p:cNvPicPr>
          <p:nvPr/>
        </p:nvPicPr>
        <p:blipFill>
          <a:blip r:embed="rId3"/>
          <a:stretch>
            <a:fillRect/>
          </a:stretch>
        </p:blipFill>
        <p:spPr>
          <a:xfrm>
            <a:off x="8949267" y="194733"/>
            <a:ext cx="7069667" cy="9195188"/>
          </a:xfrm>
          <a:prstGeom prst="rect">
            <a:avLst/>
          </a:prstGeom>
          <a:ln w="12700">
            <a:miter lim="400000"/>
          </a:ln>
        </p:spPr>
      </p:pic>
    </p:spTree>
    <p:extLst>
      <p:ext uri="{BB962C8B-B14F-4D97-AF65-F5344CB8AC3E}">
        <p14:creationId xmlns:p14="http://schemas.microsoft.com/office/powerpoint/2010/main" val="4110151435"/>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5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stretch>
            <a:fillRect/>
          </a:stretch>
        </p:blipFill>
        <p:spPr>
          <a:xfrm>
            <a:off x="7876457" y="1015643"/>
            <a:ext cx="9204688" cy="7112715"/>
          </a:xfrm>
          <a:prstGeom prst="rect">
            <a:avLst/>
          </a:prstGeom>
          <a:ln w="12700">
            <a:miter lim="400000"/>
          </a:ln>
        </p:spPr>
      </p:pic>
      <p:sp>
        <p:nvSpPr>
          <p:cNvPr id="25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60633287"/>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6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67" name="PricingPollutionLogo.png" descr="PricingPollutionLogo.png"/>
          <p:cNvPicPr>
            <a:picLocks noChangeAspect="1"/>
          </p:cNvPicPr>
          <p:nvPr/>
        </p:nvPicPr>
        <p:blipFill>
          <a:blip r:embed="rId3"/>
          <a:stretch>
            <a:fillRect/>
          </a:stretch>
        </p:blipFill>
        <p:spPr>
          <a:xfrm>
            <a:off x="8564837" y="3164857"/>
            <a:ext cx="7097383" cy="2814287"/>
          </a:xfrm>
          <a:prstGeom prst="rect">
            <a:avLst/>
          </a:prstGeom>
          <a:ln w="12700">
            <a:miter lim="400000"/>
          </a:ln>
        </p:spPr>
      </p:pic>
    </p:spTree>
    <p:extLst>
      <p:ext uri="{BB962C8B-B14F-4D97-AF65-F5344CB8AC3E}">
        <p14:creationId xmlns:p14="http://schemas.microsoft.com/office/powerpoint/2010/main" val="2791355665"/>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7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77" name="CampusCorps_Final_Vertical.png" descr="CampusCorps_Final_Vertical.png"/>
          <p:cNvPicPr>
            <a:picLocks noChangeAspect="1"/>
          </p:cNvPicPr>
          <p:nvPr/>
        </p:nvPicPr>
        <p:blipFill>
          <a:blip r:embed="rId3"/>
          <a:stretch>
            <a:fillRect/>
          </a:stretch>
        </p:blipFill>
        <p:spPr>
          <a:xfrm>
            <a:off x="9475790" y="1754685"/>
            <a:ext cx="5663174" cy="6434667"/>
          </a:xfrm>
          <a:prstGeom prst="rect">
            <a:avLst/>
          </a:prstGeom>
          <a:ln w="12700">
            <a:miter lim="400000"/>
          </a:ln>
        </p:spPr>
      </p:pic>
    </p:spTree>
    <p:extLst>
      <p:ext uri="{BB962C8B-B14F-4D97-AF65-F5344CB8AC3E}">
        <p14:creationId xmlns:p14="http://schemas.microsoft.com/office/powerpoint/2010/main" val="1529428663"/>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8133291" y="0"/>
            <a:ext cx="8133267" cy="4574963"/>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0"/>
            <a:ext cx="8133266" cy="4574963"/>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8133291" y="4572000"/>
            <a:ext cx="8133267" cy="4574963"/>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1" y="4572000"/>
            <a:ext cx="8133267" cy="4574963"/>
          </a:xfrm>
          <a:prstGeom prst="rect">
            <a:avLst/>
          </a:prstGeom>
        </p:spPr>
        <p:txBody>
          <a:bodyPr lIns="91439" tIns="45719" rIns="91439" bIns="45719">
            <a:noAutofit/>
          </a:bodyPr>
          <a:lstStyle/>
          <a:p>
            <a:endParaRPr/>
          </a:p>
        </p:txBody>
      </p:sp>
      <p:grpSp>
        <p:nvGrpSpPr>
          <p:cNvPr id="290" name="Group"/>
          <p:cNvGrpSpPr/>
          <p:nvPr/>
        </p:nvGrpSpPr>
        <p:grpSpPr>
          <a:xfrm>
            <a:off x="-272000" y="-468000"/>
            <a:ext cx="16800001" cy="1008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291"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292" name="Title Text"/>
          <p:cNvSpPr txBox="1">
            <a:spLocks noGrp="1"/>
          </p:cNvSpPr>
          <p:nvPr>
            <p:ph type="title"/>
          </p:nvPr>
        </p:nvSpPr>
        <p:spPr>
          <a:xfrm>
            <a:off x="5807245" y="4198854"/>
            <a:ext cx="4641511" cy="746293"/>
          </a:xfrm>
          <a:prstGeom prst="rect">
            <a:avLst/>
          </a:prstGeom>
          <a:solidFill>
            <a:srgbClr val="FFFFFF"/>
          </a:solidFill>
        </p:spPr>
        <p:txBody>
          <a:bodyPr anchor="ctr"/>
          <a:lstStyle>
            <a:lvl1pPr algn="ctr">
              <a:defRPr sz="4000">
                <a:solidFill>
                  <a:srgbClr val="333333"/>
                </a:solidFill>
              </a:defRPr>
            </a:lvl1pPr>
          </a:lstStyle>
          <a:p>
            <a:r>
              <a:t>Title Text</a:t>
            </a:r>
          </a:p>
        </p:txBody>
      </p:sp>
    </p:spTree>
    <p:extLst>
      <p:ext uri="{BB962C8B-B14F-4D97-AF65-F5344CB8AC3E}">
        <p14:creationId xmlns:p14="http://schemas.microsoft.com/office/powerpoint/2010/main" val="1563081467"/>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152400" y="-117068"/>
            <a:ext cx="5999395"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0" name="_AS_1867.jpg"/>
          <p:cNvSpPr>
            <a:spLocks noGrp="1"/>
          </p:cNvSpPr>
          <p:nvPr>
            <p:ph type="pic" sz="quarter" idx="13"/>
          </p:nvPr>
        </p:nvSpPr>
        <p:spPr>
          <a:xfrm>
            <a:off x="10837333" y="4568956"/>
            <a:ext cx="5418775" cy="4574963"/>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0" y="4568956"/>
            <a:ext cx="10850049" cy="4574963"/>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5418667" y="-3044"/>
            <a:ext cx="10845315" cy="4574963"/>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04"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5" name="Rectangle"/>
          <p:cNvSpPr/>
          <p:nvPr/>
        </p:nvSpPr>
        <p:spPr>
          <a:xfrm rot="16200000">
            <a:off x="8008000" y="-3828000"/>
            <a:ext cx="240001" cy="16800000"/>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6" name="Rectangle"/>
          <p:cNvSpPr/>
          <p:nvPr/>
        </p:nvSpPr>
        <p:spPr>
          <a:xfrm>
            <a:off x="10717334" y="4684411"/>
            <a:ext cx="240001"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7" name="Title Text"/>
          <p:cNvSpPr txBox="1">
            <a:spLocks noGrp="1"/>
          </p:cNvSpPr>
          <p:nvPr>
            <p:ph type="title"/>
          </p:nvPr>
        </p:nvSpPr>
        <p:spPr>
          <a:xfrm>
            <a:off x="846667" y="846667"/>
            <a:ext cx="3941881" cy="2965939"/>
          </a:xfrm>
          <a:prstGeom prst="rect">
            <a:avLst/>
          </a:prstGeom>
        </p:spPr>
        <p:txBody>
          <a:bodyPr/>
          <a:lstStyle>
            <a:lvl1pPr>
              <a:defRPr>
                <a:solidFill>
                  <a:srgbClr val="FFFFFF"/>
                </a:solidFill>
              </a:defRPr>
            </a:lvl1pPr>
          </a:lstStyle>
          <a:p>
            <a:r>
              <a:t>Title Text</a:t>
            </a:r>
          </a:p>
        </p:txBody>
      </p:sp>
    </p:spTree>
    <p:extLst>
      <p:ext uri="{BB962C8B-B14F-4D97-AF65-F5344CB8AC3E}">
        <p14:creationId xmlns:p14="http://schemas.microsoft.com/office/powerpoint/2010/main" val="1246290884"/>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10837333" y="4568956"/>
            <a:ext cx="5418775" cy="4574963"/>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0" y="4568956"/>
            <a:ext cx="10850049" cy="4574963"/>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5418667" y="-3044"/>
            <a:ext cx="10845315" cy="4574963"/>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0" y="-3044"/>
            <a:ext cx="5418774" cy="4574963"/>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19"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0" name="Rectangle"/>
          <p:cNvSpPr/>
          <p:nvPr/>
        </p:nvSpPr>
        <p:spPr>
          <a:xfrm rot="16200000">
            <a:off x="8008000" y="-3828000"/>
            <a:ext cx="240001" cy="16800000"/>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1" name="Rectangle"/>
          <p:cNvSpPr/>
          <p:nvPr/>
        </p:nvSpPr>
        <p:spPr>
          <a:xfrm>
            <a:off x="10717334" y="4684411"/>
            <a:ext cx="240001"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Tree>
    <p:extLst>
      <p:ext uri="{BB962C8B-B14F-4D97-AF65-F5344CB8AC3E}">
        <p14:creationId xmlns:p14="http://schemas.microsoft.com/office/powerpoint/2010/main" val="4111445033"/>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152400" y="-117068"/>
            <a:ext cx="8436439"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9" name="andreas-gucklhorn-285561-unsplash.jpg"/>
          <p:cNvSpPr>
            <a:spLocks noGrp="1"/>
          </p:cNvSpPr>
          <p:nvPr>
            <p:ph type="pic" sz="quarter" idx="13"/>
          </p:nvPr>
        </p:nvSpPr>
        <p:spPr>
          <a:xfrm>
            <a:off x="10837333" y="4568956"/>
            <a:ext cx="5418774" cy="4574963"/>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5418667" y="4568956"/>
            <a:ext cx="5418774" cy="4574963"/>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0" y="4568956"/>
            <a:ext cx="5418774" cy="4574963"/>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8129879" y="0"/>
            <a:ext cx="8133267" cy="4574963"/>
          </a:xfrm>
          <a:prstGeom prst="rect">
            <a:avLst/>
          </a:prstGeom>
        </p:spPr>
        <p:txBody>
          <a:bodyPr lIns="91439" tIns="45719" rIns="91439" bIns="45719">
            <a:noAutofit/>
          </a:bodyPr>
          <a:lstStyle/>
          <a:p>
            <a:endParaRPr/>
          </a:p>
        </p:txBody>
      </p:sp>
      <p:grpSp>
        <p:nvGrpSpPr>
          <p:cNvPr id="337" name="Group"/>
          <p:cNvGrpSpPr/>
          <p:nvPr/>
        </p:nvGrpSpPr>
        <p:grpSpPr>
          <a:xfrm>
            <a:off x="-272000" y="-160867"/>
            <a:ext cx="16800001" cy="9600001"/>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38" name="Title Text"/>
          <p:cNvSpPr txBox="1">
            <a:spLocks noGrp="1"/>
          </p:cNvSpPr>
          <p:nvPr>
            <p:ph type="title"/>
          </p:nvPr>
        </p:nvSpPr>
        <p:spPr>
          <a:xfrm>
            <a:off x="846667" y="846667"/>
            <a:ext cx="6438305" cy="3089328"/>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067731704"/>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10837333" y="4568956"/>
            <a:ext cx="5418774" cy="4574963"/>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5418667" y="4568956"/>
            <a:ext cx="5418774" cy="4574963"/>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0" y="4568956"/>
            <a:ext cx="5418774" cy="4574963"/>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8129879" y="0"/>
            <a:ext cx="8133267" cy="4574963"/>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0"/>
            <a:ext cx="8133266" cy="4574963"/>
          </a:xfrm>
          <a:prstGeom prst="rect">
            <a:avLst/>
          </a:prstGeom>
        </p:spPr>
        <p:txBody>
          <a:bodyPr lIns="91439" tIns="45719" rIns="91439" bIns="45719">
            <a:noAutofit/>
          </a:bodyPr>
          <a:lstStyle/>
          <a:p>
            <a:endParaRPr/>
          </a:p>
        </p:txBody>
      </p:sp>
      <p:grpSp>
        <p:nvGrpSpPr>
          <p:cNvPr id="355" name="Group"/>
          <p:cNvGrpSpPr/>
          <p:nvPr/>
        </p:nvGrpSpPr>
        <p:grpSpPr>
          <a:xfrm>
            <a:off x="-272000" y="-160867"/>
            <a:ext cx="16800001" cy="9600001"/>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56"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232057670"/>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Basic Graph - Half">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
        <p:nvSpPr>
          <p:cNvPr id="373" name="Object"/>
          <p:cNvSpPr txBox="1">
            <a:spLocks noGrp="1"/>
          </p:cNvSpPr>
          <p:nvPr>
            <p:ph sz="half" idx="3"/>
          </p:nvPr>
        </p:nvSpPr>
        <p:spPr>
          <a:xfrm>
            <a:off x="677333" y="1693334"/>
            <a:ext cx="7450667" cy="6481861"/>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74" name="Title Text"/>
          <p:cNvSpPr txBox="1">
            <a:spLocks noGrp="1"/>
          </p:cNvSpPr>
          <p:nvPr>
            <p:ph type="title"/>
          </p:nvPr>
        </p:nvSpPr>
        <p:spPr>
          <a:xfrm>
            <a:off x="677334" y="423334"/>
            <a:ext cx="14901333" cy="1171263"/>
          </a:xfrm>
          <a:prstGeom prst="rect">
            <a:avLst/>
          </a:prstGeom>
        </p:spPr>
        <p:txBody>
          <a:bodyPr/>
          <a:lstStyle/>
          <a:p>
            <a:r>
              <a:t>Title Text</a:t>
            </a:r>
          </a:p>
        </p:txBody>
      </p:sp>
      <p:sp>
        <p:nvSpPr>
          <p:cNvPr id="375" name="Body Level One…"/>
          <p:cNvSpPr txBox="1">
            <a:spLocks noGrp="1"/>
          </p:cNvSpPr>
          <p:nvPr>
            <p:ph type="body" sz="half" idx="1"/>
          </p:nvPr>
        </p:nvSpPr>
        <p:spPr>
          <a:xfrm>
            <a:off x="8462537" y="1693334"/>
            <a:ext cx="7115517" cy="6818857"/>
          </a:xfrm>
          <a:prstGeom prst="rect">
            <a:avLst/>
          </a:prstGeom>
        </p:spPr>
        <p:txBody>
          <a:bodyPr lIns="50800" tIns="50800" rIns="50800" bIns="50800"/>
          <a:lstStyle>
            <a:lvl1pPr>
              <a:buBlip>
                <a:blip r:embed="rId2"/>
              </a:buBlip>
            </a:lvl1pPr>
            <a:lvl2pPr marL="732729" indent="-309374">
              <a:buSzPct val="75000"/>
            </a:lvl2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09240298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29" name="Rectangle"/>
          <p:cNvSpPr/>
          <p:nvPr/>
        </p:nvSpPr>
        <p:spPr>
          <a:xfrm>
            <a:off x="8128001" y="2"/>
            <a:ext cx="8424767" cy="9430231"/>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30" name="transparent CRLC logo.png" descr="transparent CRLC logo.png"/>
          <p:cNvPicPr>
            <a:picLocks noChangeAspect="1"/>
          </p:cNvPicPr>
          <p:nvPr/>
        </p:nvPicPr>
        <p:blipFill>
          <a:blip r:embed="rId2">
            <a:alphaModFix amt="60000"/>
          </a:blip>
          <a:stretch>
            <a:fillRect/>
          </a:stretch>
        </p:blipFill>
        <p:spPr>
          <a:xfrm>
            <a:off x="240002" y="8335370"/>
            <a:ext cx="604631" cy="604631"/>
          </a:xfrm>
          <a:prstGeom prst="rect">
            <a:avLst/>
          </a:prstGeom>
          <a:ln w="12700">
            <a:miter lim="400000"/>
          </a:ln>
        </p:spPr>
      </p:pic>
      <p:sp>
        <p:nvSpPr>
          <p:cNvPr id="131" name="Title Text"/>
          <p:cNvSpPr txBox="1">
            <a:spLocks noGrp="1"/>
          </p:cNvSpPr>
          <p:nvPr>
            <p:ph type="title"/>
          </p:nvPr>
        </p:nvSpPr>
        <p:spPr>
          <a:xfrm>
            <a:off x="8805336" y="423335"/>
            <a:ext cx="6840001" cy="983995"/>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133" name="Body Level One…"/>
          <p:cNvSpPr txBox="1">
            <a:spLocks noGrp="1"/>
          </p:cNvSpPr>
          <p:nvPr>
            <p:ph type="body" sz="half" idx="1"/>
          </p:nvPr>
        </p:nvSpPr>
        <p:spPr>
          <a:xfrm>
            <a:off x="8805336" y="1608669"/>
            <a:ext cx="6840001" cy="6726703"/>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020233561"/>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83234898"/>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Basic Graph - Full">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15790333" y="8636000"/>
            <a:ext cx="373500" cy="369268"/>
          </a:xfrm>
          <a:prstGeom prst="rect">
            <a:avLst/>
          </a:prstGeom>
        </p:spPr>
        <p:txBody>
          <a:bodyPr/>
          <a:lstStyle/>
          <a:p>
            <a:pPr marL="0" marR="0" lvl="0" indent="0" algn="l"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sz="1733" b="1" i="0" u="none" strike="noStrike" kern="0" cap="none" spc="0" normalizeH="0" baseline="0" noProof="0">
                <a:ln>
                  <a:noFill/>
                </a:ln>
                <a:solidFill>
                  <a:srgbClr val="000000"/>
                </a:solidFill>
                <a:effectLst/>
                <a:uLnTx/>
                <a:uFillTx/>
                <a:latin typeface="Helvetica"/>
                <a:cs typeface="Helvetica"/>
                <a:sym typeface="Arial"/>
              </a:rPr>
              <a:pPr marL="0" marR="0" lvl="0" indent="0" algn="l" defTabSz="457200" rtl="0" eaLnBrk="1" fontAlgn="auto" latinLnBrk="0" hangingPunct="0">
                <a:lnSpc>
                  <a:spcPct val="100000"/>
                </a:lnSpc>
                <a:spcBef>
                  <a:spcPts val="0"/>
                </a:spcBef>
                <a:spcAft>
                  <a:spcPts val="0"/>
                </a:spcAft>
                <a:buClrTx/>
                <a:buSzTx/>
                <a:buFontTx/>
                <a:buNone/>
                <a:tabLst/>
                <a:defRPr/>
              </a:pPr>
              <a:t>‹#›</a:t>
            </a:fld>
            <a:endParaRPr kumimoji="0" sz="1733" b="1" i="0" u="none" strike="noStrike" kern="0" cap="none" spc="0" normalizeH="0" baseline="0" noProof="0">
              <a:ln>
                <a:noFill/>
              </a:ln>
              <a:solidFill>
                <a:srgbClr val="000000"/>
              </a:solidFill>
              <a:effectLst/>
              <a:uLnTx/>
              <a:uFillTx/>
              <a:latin typeface="Helvetica"/>
              <a:cs typeface="Helvetica"/>
              <a:sym typeface="Arial"/>
            </a:endParaRPr>
          </a:p>
        </p:txBody>
      </p:sp>
      <p:sp>
        <p:nvSpPr>
          <p:cNvPr id="364" name="Object"/>
          <p:cNvSpPr txBox="1">
            <a:spLocks noGrp="1"/>
          </p:cNvSpPr>
          <p:nvPr>
            <p:ph idx="3"/>
          </p:nvPr>
        </p:nvSpPr>
        <p:spPr>
          <a:xfrm>
            <a:off x="677334" y="1693333"/>
            <a:ext cx="14901333" cy="6240000"/>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65" name="Title Text"/>
          <p:cNvSpPr txBox="1">
            <a:spLocks noGrp="1"/>
          </p:cNvSpPr>
          <p:nvPr>
            <p:ph type="title"/>
          </p:nvPr>
        </p:nvSpPr>
        <p:spPr>
          <a:xfrm>
            <a:off x="677334" y="423334"/>
            <a:ext cx="14901333" cy="1171263"/>
          </a:xfrm>
          <a:prstGeom prst="rect">
            <a:avLst/>
          </a:prstGeom>
        </p:spPr>
        <p:txBody>
          <a:bodyPr/>
          <a:lstStyle/>
          <a:p>
            <a:r>
              <a:t>Title Text</a:t>
            </a:r>
          </a:p>
        </p:txBody>
      </p:sp>
    </p:spTree>
    <p:extLst>
      <p:ext uri="{BB962C8B-B14F-4D97-AF65-F5344CB8AC3E}">
        <p14:creationId xmlns:p14="http://schemas.microsoft.com/office/powerpoint/2010/main" val="71655354"/>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1354668" y="3022600"/>
            <a:ext cx="13546667" cy="3098800"/>
          </a:xfrm>
          <a:prstGeom prst="rect">
            <a:avLst/>
          </a:prstGeom>
        </p:spPr>
        <p:txBody>
          <a:bodyPr anchor="ctr"/>
          <a:lstStyle>
            <a:lvl1pPr algn="ctr">
              <a:lnSpc>
                <a:spcPct val="80000"/>
              </a:lnSpc>
              <a:defRPr sz="8666" cap="all">
                <a:solidFill>
                  <a:srgbClr val="FFFFFF"/>
                </a:solidFill>
              </a:defRPr>
            </a:lvl1pPr>
          </a:lstStyle>
          <a:p>
            <a:r>
              <a:t>Title Text</a:t>
            </a:r>
          </a:p>
        </p:txBody>
      </p:sp>
      <p:sp>
        <p:nvSpPr>
          <p:cNvPr id="32" name="Slide Number"/>
          <p:cNvSpPr txBox="1">
            <a:spLocks noGrp="1"/>
          </p:cNvSpPr>
          <p:nvPr>
            <p:ph type="sldNum" sz="quarter" idx="2"/>
          </p:nvPr>
        </p:nvSpPr>
        <p:spPr>
          <a:xfrm>
            <a:off x="15840001" y="120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17249833"/>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1354668" y="3022600"/>
            <a:ext cx="13546667" cy="3098800"/>
          </a:xfrm>
          <a:prstGeom prst="rect">
            <a:avLst/>
          </a:prstGeom>
        </p:spPr>
        <p:txBody>
          <a:bodyPr anchor="ctr"/>
          <a:lstStyle>
            <a:lvl1pPr algn="ctr">
              <a:lnSpc>
                <a:spcPct val="80000"/>
              </a:lnSpc>
              <a:defRPr sz="8666" cap="all">
                <a:solidFill>
                  <a:srgbClr val="FFFFFF"/>
                </a:solidFill>
              </a:defRPr>
            </a:lvl1pPr>
          </a:lstStyle>
          <a:p>
            <a:r>
              <a:t>Title Text</a:t>
            </a:r>
          </a:p>
        </p:txBody>
      </p:sp>
      <p:sp>
        <p:nvSpPr>
          <p:cNvPr id="40" name="Slide Number"/>
          <p:cNvSpPr txBox="1">
            <a:spLocks noGrp="1"/>
          </p:cNvSpPr>
          <p:nvPr>
            <p:ph type="sldNum" sz="quarter" idx="2"/>
          </p:nvPr>
        </p:nvSpPr>
        <p:spPr>
          <a:xfrm>
            <a:off x="15840001" y="120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54388209"/>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13221966"/>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677333" y="1608669"/>
            <a:ext cx="14562667" cy="6465369"/>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677333" y="423333"/>
            <a:ext cx="14562667" cy="924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629369145"/>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677333" y="423334"/>
            <a:ext cx="14562667" cy="923156"/>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677333" y="1608668"/>
            <a:ext cx="14562667" cy="646452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245931571"/>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17" name="Rectangle"/>
          <p:cNvSpPr/>
          <p:nvPr/>
        </p:nvSpPr>
        <p:spPr>
          <a:xfrm>
            <a:off x="8128001" y="2"/>
            <a:ext cx="8424767" cy="9430231"/>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18" name="transparent CRLC logo.png" descr="transparent CRLC logo.png"/>
          <p:cNvPicPr>
            <a:picLocks noChangeAspect="1"/>
          </p:cNvPicPr>
          <p:nvPr/>
        </p:nvPicPr>
        <p:blipFill>
          <a:blip r:embed="rId2">
            <a:alphaModFix amt="60000"/>
          </a:blip>
          <a:stretch>
            <a:fillRect/>
          </a:stretch>
        </p:blipFill>
        <p:spPr>
          <a:xfrm>
            <a:off x="240002" y="8335370"/>
            <a:ext cx="604631" cy="604631"/>
          </a:xfrm>
          <a:prstGeom prst="rect">
            <a:avLst/>
          </a:prstGeom>
          <a:ln w="12700">
            <a:miter lim="400000"/>
          </a:ln>
        </p:spPr>
      </p:pic>
      <p:sp>
        <p:nvSpPr>
          <p:cNvPr id="119" name="Title Text"/>
          <p:cNvSpPr txBox="1">
            <a:spLocks noGrp="1"/>
          </p:cNvSpPr>
          <p:nvPr>
            <p:ph type="title"/>
          </p:nvPr>
        </p:nvSpPr>
        <p:spPr>
          <a:xfrm>
            <a:off x="8805336" y="423335"/>
            <a:ext cx="6840001" cy="983995"/>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8805336" y="1608669"/>
            <a:ext cx="6840001"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133164574"/>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29" name="Rectangle"/>
          <p:cNvSpPr/>
          <p:nvPr/>
        </p:nvSpPr>
        <p:spPr>
          <a:xfrm>
            <a:off x="8128001" y="2"/>
            <a:ext cx="8424767" cy="9430231"/>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30" name="transparent CRLC logo.png" descr="transparent CRLC logo.png"/>
          <p:cNvPicPr>
            <a:picLocks noChangeAspect="1"/>
          </p:cNvPicPr>
          <p:nvPr/>
        </p:nvPicPr>
        <p:blipFill>
          <a:blip r:embed="rId2">
            <a:alphaModFix amt="60000"/>
          </a:blip>
          <a:stretch>
            <a:fillRect/>
          </a:stretch>
        </p:blipFill>
        <p:spPr>
          <a:xfrm>
            <a:off x="240002" y="8335370"/>
            <a:ext cx="604631" cy="604631"/>
          </a:xfrm>
          <a:prstGeom prst="rect">
            <a:avLst/>
          </a:prstGeom>
          <a:ln w="12700">
            <a:miter lim="400000"/>
          </a:ln>
        </p:spPr>
      </p:pic>
      <p:sp>
        <p:nvSpPr>
          <p:cNvPr id="131" name="Title Text"/>
          <p:cNvSpPr txBox="1">
            <a:spLocks noGrp="1"/>
          </p:cNvSpPr>
          <p:nvPr>
            <p:ph type="title"/>
          </p:nvPr>
        </p:nvSpPr>
        <p:spPr>
          <a:xfrm>
            <a:off x="8805336" y="423335"/>
            <a:ext cx="6840001" cy="983995"/>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133" name="Body Level One…"/>
          <p:cNvSpPr txBox="1">
            <a:spLocks noGrp="1"/>
          </p:cNvSpPr>
          <p:nvPr>
            <p:ph type="body" sz="half" idx="1"/>
          </p:nvPr>
        </p:nvSpPr>
        <p:spPr>
          <a:xfrm>
            <a:off x="8805336" y="1608669"/>
            <a:ext cx="6840001" cy="6726703"/>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192355824"/>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8694982" y="1"/>
            <a:ext cx="7569429" cy="9143871"/>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142"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14682879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8694982" y="1"/>
            <a:ext cx="7569429" cy="9143871"/>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142"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4017880734"/>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1"/>
            <a:ext cx="7569429" cy="9143871"/>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blip>
          <a:stretch>
            <a:fillRect/>
          </a:stretch>
        </p:blipFill>
        <p:spPr>
          <a:xfrm>
            <a:off x="240002" y="8335370"/>
            <a:ext cx="604631" cy="604631"/>
          </a:xfrm>
          <a:prstGeom prst="rect">
            <a:avLst/>
          </a:prstGeom>
          <a:ln w="12700">
            <a:miter lim="400000"/>
          </a:ln>
        </p:spPr>
      </p:pic>
      <p:sp>
        <p:nvSpPr>
          <p:cNvPr id="152" name="Title Text"/>
          <p:cNvSpPr txBox="1">
            <a:spLocks noGrp="1"/>
          </p:cNvSpPr>
          <p:nvPr>
            <p:ph type="title"/>
          </p:nvPr>
        </p:nvSpPr>
        <p:spPr>
          <a:xfrm>
            <a:off x="8212669" y="423335"/>
            <a:ext cx="7569465" cy="1058333"/>
          </a:xfrm>
          <a:prstGeom prst="rect">
            <a:avLst/>
          </a:prstGeom>
        </p:spPr>
        <p:txBody>
          <a:bodyPr/>
          <a:lstStyle/>
          <a:p>
            <a:r>
              <a:t>Title Text</a:t>
            </a:r>
          </a:p>
        </p:txBody>
      </p:sp>
      <p:sp>
        <p:nvSpPr>
          <p:cNvPr id="153" name="Body Level One…"/>
          <p:cNvSpPr txBox="1">
            <a:spLocks noGrp="1"/>
          </p:cNvSpPr>
          <p:nvPr>
            <p:ph type="body" sz="half" idx="1"/>
          </p:nvPr>
        </p:nvSpPr>
        <p:spPr>
          <a:xfrm>
            <a:off x="8212669" y="1608669"/>
            <a:ext cx="7569465"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3399757"/>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8411" y="5751495"/>
            <a:ext cx="16272821" cy="3392376"/>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677333" y="423333"/>
            <a:ext cx="14562667" cy="924000"/>
          </a:xfrm>
          <a:prstGeom prst="rect">
            <a:avLst/>
          </a:prstGeom>
        </p:spPr>
        <p:txBody>
          <a:bodyPr/>
          <a:lstStyle/>
          <a:p>
            <a:r>
              <a:t>Title Text</a:t>
            </a:r>
          </a:p>
        </p:txBody>
      </p:sp>
      <p:sp>
        <p:nvSpPr>
          <p:cNvPr id="173" name="Body Level One…"/>
          <p:cNvSpPr txBox="1">
            <a:spLocks noGrp="1"/>
          </p:cNvSpPr>
          <p:nvPr>
            <p:ph type="body" sz="half" idx="1"/>
          </p:nvPr>
        </p:nvSpPr>
        <p:spPr>
          <a:xfrm>
            <a:off x="677333" y="1608669"/>
            <a:ext cx="14562667" cy="388149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220434084"/>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19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stretch>
            <a:fillRect/>
          </a:stretch>
        </p:blipFill>
        <p:spPr>
          <a:xfrm>
            <a:off x="7890781" y="-42"/>
            <a:ext cx="9144001" cy="9144084"/>
          </a:xfrm>
          <a:prstGeom prst="rect">
            <a:avLst/>
          </a:prstGeom>
          <a:ln w="12700">
            <a:miter lim="400000"/>
          </a:ln>
        </p:spPr>
      </p:pic>
      <p:sp>
        <p:nvSpPr>
          <p:cNvPr id="19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79550594"/>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0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srcRect/>
          <a:stretch>
            <a:fillRect/>
          </a:stretch>
        </p:blipFill>
        <p:spPr>
          <a:xfrm>
            <a:off x="9117857" y="1308365"/>
            <a:ext cx="6527323" cy="6527323"/>
          </a:xfrm>
          <a:prstGeom prst="rect">
            <a:avLst/>
          </a:prstGeom>
          <a:ln w="12700">
            <a:miter lim="400000"/>
          </a:ln>
        </p:spPr>
      </p:pic>
      <p:sp>
        <p:nvSpPr>
          <p:cNvPr id="20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48375171"/>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1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stretch>
            <a:fillRect/>
          </a:stretch>
        </p:blipFill>
        <p:spPr>
          <a:xfrm>
            <a:off x="9008067" y="1353403"/>
            <a:ext cx="6496632" cy="6437197"/>
          </a:xfrm>
          <a:prstGeom prst="rect">
            <a:avLst/>
          </a:prstGeom>
          <a:ln w="12700">
            <a:miter lim="400000"/>
          </a:ln>
        </p:spPr>
      </p:pic>
      <p:sp>
        <p:nvSpPr>
          <p:cNvPr id="21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91887708"/>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2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stretch>
            <a:fillRect/>
          </a:stretch>
        </p:blipFill>
        <p:spPr>
          <a:xfrm>
            <a:off x="10112802" y="1343239"/>
            <a:ext cx="4731999" cy="6457525"/>
          </a:xfrm>
          <a:prstGeom prst="rect">
            <a:avLst/>
          </a:prstGeom>
          <a:ln w="12700">
            <a:miter lim="400000"/>
          </a:ln>
        </p:spPr>
      </p:pic>
      <p:sp>
        <p:nvSpPr>
          <p:cNvPr id="22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2462002"/>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3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stretch>
            <a:fillRect/>
          </a:stretch>
        </p:blipFill>
        <p:spPr>
          <a:xfrm>
            <a:off x="9591702" y="1355670"/>
            <a:ext cx="5774201" cy="6432663"/>
          </a:xfrm>
          <a:prstGeom prst="rect">
            <a:avLst/>
          </a:prstGeom>
          <a:ln w="12700">
            <a:miter lim="400000"/>
          </a:ln>
        </p:spPr>
      </p:pic>
      <p:sp>
        <p:nvSpPr>
          <p:cNvPr id="23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73632834"/>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4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pic>
        <p:nvPicPr>
          <p:cNvPr id="247" name="CSN_Logo_vert_CR.png" descr="CSN_Logo_vert_CR.png"/>
          <p:cNvPicPr>
            <a:picLocks noChangeAspect="1"/>
          </p:cNvPicPr>
          <p:nvPr/>
        </p:nvPicPr>
        <p:blipFill>
          <a:blip r:embed="rId3"/>
          <a:stretch>
            <a:fillRect/>
          </a:stretch>
        </p:blipFill>
        <p:spPr>
          <a:xfrm>
            <a:off x="8949268" y="194734"/>
            <a:ext cx="7069667" cy="9195188"/>
          </a:xfrm>
          <a:prstGeom prst="rect">
            <a:avLst/>
          </a:prstGeom>
          <a:ln w="12700">
            <a:miter lim="400000"/>
          </a:ln>
        </p:spPr>
      </p:pic>
    </p:spTree>
    <p:extLst>
      <p:ext uri="{BB962C8B-B14F-4D97-AF65-F5344CB8AC3E}">
        <p14:creationId xmlns:p14="http://schemas.microsoft.com/office/powerpoint/2010/main" val="4178360209"/>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5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stretch>
            <a:fillRect/>
          </a:stretch>
        </p:blipFill>
        <p:spPr>
          <a:xfrm>
            <a:off x="7876457" y="1015644"/>
            <a:ext cx="9204688" cy="7112715"/>
          </a:xfrm>
          <a:prstGeom prst="rect">
            <a:avLst/>
          </a:prstGeom>
          <a:ln w="12700">
            <a:miter lim="400000"/>
          </a:ln>
        </p:spPr>
      </p:pic>
      <p:sp>
        <p:nvSpPr>
          <p:cNvPr id="25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66236716"/>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6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pic>
        <p:nvPicPr>
          <p:cNvPr id="267" name="PricingPollutionLogo.png" descr="PricingPollutionLogo.png"/>
          <p:cNvPicPr>
            <a:picLocks noChangeAspect="1"/>
          </p:cNvPicPr>
          <p:nvPr/>
        </p:nvPicPr>
        <p:blipFill>
          <a:blip r:embed="rId3"/>
          <a:stretch>
            <a:fillRect/>
          </a:stretch>
        </p:blipFill>
        <p:spPr>
          <a:xfrm>
            <a:off x="8564838" y="3164858"/>
            <a:ext cx="7097383" cy="2814287"/>
          </a:xfrm>
          <a:prstGeom prst="rect">
            <a:avLst/>
          </a:prstGeom>
          <a:ln w="12700">
            <a:miter lim="400000"/>
          </a:ln>
        </p:spPr>
      </p:pic>
    </p:spTree>
    <p:extLst>
      <p:ext uri="{BB962C8B-B14F-4D97-AF65-F5344CB8AC3E}">
        <p14:creationId xmlns:p14="http://schemas.microsoft.com/office/powerpoint/2010/main" val="136341056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1"/>
            <a:ext cx="7569429" cy="9143871"/>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blip>
          <a:stretch>
            <a:fillRect/>
          </a:stretch>
        </p:blipFill>
        <p:spPr>
          <a:xfrm>
            <a:off x="240002" y="8335370"/>
            <a:ext cx="604631" cy="604631"/>
          </a:xfrm>
          <a:prstGeom prst="rect">
            <a:avLst/>
          </a:prstGeom>
          <a:ln w="12700">
            <a:miter lim="400000"/>
          </a:ln>
        </p:spPr>
      </p:pic>
      <p:sp>
        <p:nvSpPr>
          <p:cNvPr id="152" name="Title Text"/>
          <p:cNvSpPr txBox="1">
            <a:spLocks noGrp="1"/>
          </p:cNvSpPr>
          <p:nvPr>
            <p:ph type="title"/>
          </p:nvPr>
        </p:nvSpPr>
        <p:spPr>
          <a:xfrm>
            <a:off x="8212669" y="423335"/>
            <a:ext cx="7569465" cy="1058333"/>
          </a:xfrm>
          <a:prstGeom prst="rect">
            <a:avLst/>
          </a:prstGeom>
        </p:spPr>
        <p:txBody>
          <a:bodyPr/>
          <a:lstStyle/>
          <a:p>
            <a:r>
              <a:t>Title Text</a:t>
            </a:r>
          </a:p>
        </p:txBody>
      </p:sp>
      <p:sp>
        <p:nvSpPr>
          <p:cNvPr id="153" name="Body Level One…"/>
          <p:cNvSpPr txBox="1">
            <a:spLocks noGrp="1"/>
          </p:cNvSpPr>
          <p:nvPr>
            <p:ph type="body" sz="half" idx="1"/>
          </p:nvPr>
        </p:nvSpPr>
        <p:spPr>
          <a:xfrm>
            <a:off x="8212669" y="1608669"/>
            <a:ext cx="7569465"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76192471"/>
      </p:ext>
    </p:extLst>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7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pic>
        <p:nvPicPr>
          <p:cNvPr id="277" name="CampusCorps_Final_Vertical.png" descr="CampusCorps_Final_Vertical.png"/>
          <p:cNvPicPr>
            <a:picLocks noChangeAspect="1"/>
          </p:cNvPicPr>
          <p:nvPr/>
        </p:nvPicPr>
        <p:blipFill>
          <a:blip r:embed="rId3"/>
          <a:stretch>
            <a:fillRect/>
          </a:stretch>
        </p:blipFill>
        <p:spPr>
          <a:xfrm>
            <a:off x="9475790" y="1754685"/>
            <a:ext cx="5663175" cy="6434667"/>
          </a:xfrm>
          <a:prstGeom prst="rect">
            <a:avLst/>
          </a:prstGeom>
          <a:ln w="12700">
            <a:miter lim="400000"/>
          </a:ln>
        </p:spPr>
      </p:pic>
    </p:spTree>
    <p:extLst>
      <p:ext uri="{BB962C8B-B14F-4D97-AF65-F5344CB8AC3E}">
        <p14:creationId xmlns:p14="http://schemas.microsoft.com/office/powerpoint/2010/main" val="3604776052"/>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8133292" y="1"/>
            <a:ext cx="8133267" cy="4574963"/>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1"/>
            <a:ext cx="8133267" cy="4574963"/>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8133292" y="4572001"/>
            <a:ext cx="8133267" cy="4574963"/>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0" y="4572001"/>
            <a:ext cx="8133267" cy="4574963"/>
          </a:xfrm>
          <a:prstGeom prst="rect">
            <a:avLst/>
          </a:prstGeom>
        </p:spPr>
        <p:txBody>
          <a:bodyPr lIns="91439" tIns="45719" rIns="91439" bIns="45719">
            <a:noAutofit/>
          </a:bodyPr>
          <a:lstStyle/>
          <a:p>
            <a:endParaRPr/>
          </a:p>
        </p:txBody>
      </p:sp>
      <p:grpSp>
        <p:nvGrpSpPr>
          <p:cNvPr id="290" name="Group"/>
          <p:cNvGrpSpPr/>
          <p:nvPr/>
        </p:nvGrpSpPr>
        <p:grpSpPr>
          <a:xfrm>
            <a:off x="-271999" y="-468000"/>
            <a:ext cx="16800001" cy="1008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291"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292" name="Title Text"/>
          <p:cNvSpPr txBox="1">
            <a:spLocks noGrp="1"/>
          </p:cNvSpPr>
          <p:nvPr>
            <p:ph type="title"/>
          </p:nvPr>
        </p:nvSpPr>
        <p:spPr>
          <a:xfrm>
            <a:off x="5807246" y="4198855"/>
            <a:ext cx="4641511" cy="746293"/>
          </a:xfrm>
          <a:prstGeom prst="rect">
            <a:avLst/>
          </a:prstGeom>
          <a:solidFill>
            <a:srgbClr val="FFFFFF"/>
          </a:solidFill>
        </p:spPr>
        <p:txBody>
          <a:bodyPr anchor="ctr"/>
          <a:lstStyle>
            <a:lvl1pPr algn="ctr">
              <a:defRPr sz="4000">
                <a:solidFill>
                  <a:srgbClr val="333333"/>
                </a:solidFill>
              </a:defRPr>
            </a:lvl1pPr>
          </a:lstStyle>
          <a:p>
            <a:r>
              <a:t>Title Text</a:t>
            </a:r>
          </a:p>
        </p:txBody>
      </p:sp>
    </p:spTree>
    <p:extLst>
      <p:ext uri="{BB962C8B-B14F-4D97-AF65-F5344CB8AC3E}">
        <p14:creationId xmlns:p14="http://schemas.microsoft.com/office/powerpoint/2010/main" val="1326430058"/>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152400" y="-117068"/>
            <a:ext cx="5999395"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0" name="_AS_1867.jpg"/>
          <p:cNvSpPr>
            <a:spLocks noGrp="1"/>
          </p:cNvSpPr>
          <p:nvPr>
            <p:ph type="pic" sz="quarter" idx="13"/>
          </p:nvPr>
        </p:nvSpPr>
        <p:spPr>
          <a:xfrm>
            <a:off x="10837334" y="4568957"/>
            <a:ext cx="5418775" cy="4574963"/>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1" y="4568957"/>
            <a:ext cx="10850049" cy="4574963"/>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5418668" y="-3044"/>
            <a:ext cx="10845315" cy="4574963"/>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04"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5" name="Rectangle"/>
          <p:cNvSpPr/>
          <p:nvPr/>
        </p:nvSpPr>
        <p:spPr>
          <a:xfrm rot="16200000">
            <a:off x="8008001" y="-3828000"/>
            <a:ext cx="240001" cy="16800000"/>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6" name="Rectangle"/>
          <p:cNvSpPr/>
          <p:nvPr/>
        </p:nvSpPr>
        <p:spPr>
          <a:xfrm>
            <a:off x="10717336" y="4684413"/>
            <a:ext cx="240001" cy="4800001"/>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7" name="Title Text"/>
          <p:cNvSpPr txBox="1">
            <a:spLocks noGrp="1"/>
          </p:cNvSpPr>
          <p:nvPr>
            <p:ph type="title"/>
          </p:nvPr>
        </p:nvSpPr>
        <p:spPr>
          <a:xfrm>
            <a:off x="846669" y="846668"/>
            <a:ext cx="3941881" cy="2965939"/>
          </a:xfrm>
          <a:prstGeom prst="rect">
            <a:avLst/>
          </a:prstGeom>
        </p:spPr>
        <p:txBody>
          <a:bodyPr/>
          <a:lstStyle>
            <a:lvl1pPr>
              <a:defRPr>
                <a:solidFill>
                  <a:srgbClr val="FFFFFF"/>
                </a:solidFill>
              </a:defRPr>
            </a:lvl1pPr>
          </a:lstStyle>
          <a:p>
            <a:r>
              <a:t>Title Text</a:t>
            </a:r>
          </a:p>
        </p:txBody>
      </p:sp>
    </p:spTree>
    <p:extLst>
      <p:ext uri="{BB962C8B-B14F-4D97-AF65-F5344CB8AC3E}">
        <p14:creationId xmlns:p14="http://schemas.microsoft.com/office/powerpoint/2010/main" val="2906240058"/>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10837334" y="4568957"/>
            <a:ext cx="5418775" cy="4574963"/>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1" y="4568957"/>
            <a:ext cx="10850049" cy="4574963"/>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5418668" y="-3044"/>
            <a:ext cx="10845315" cy="4574963"/>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1" y="-3044"/>
            <a:ext cx="5418775" cy="4574963"/>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19"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0" name="Rectangle"/>
          <p:cNvSpPr/>
          <p:nvPr/>
        </p:nvSpPr>
        <p:spPr>
          <a:xfrm rot="16200000">
            <a:off x="8008001" y="-3828000"/>
            <a:ext cx="240001" cy="16800000"/>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1" name="Rectangle"/>
          <p:cNvSpPr/>
          <p:nvPr/>
        </p:nvSpPr>
        <p:spPr>
          <a:xfrm>
            <a:off x="10717336" y="4684413"/>
            <a:ext cx="240001" cy="4800001"/>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Tree>
    <p:extLst>
      <p:ext uri="{BB962C8B-B14F-4D97-AF65-F5344CB8AC3E}">
        <p14:creationId xmlns:p14="http://schemas.microsoft.com/office/powerpoint/2010/main" val="487262996"/>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152400" y="-117068"/>
            <a:ext cx="8436439"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9" name="andreas-gucklhorn-285561-unsplash.jpg"/>
          <p:cNvSpPr>
            <a:spLocks noGrp="1"/>
          </p:cNvSpPr>
          <p:nvPr>
            <p:ph type="pic" sz="quarter" idx="13"/>
          </p:nvPr>
        </p:nvSpPr>
        <p:spPr>
          <a:xfrm>
            <a:off x="10837334" y="4568957"/>
            <a:ext cx="5418775" cy="4574963"/>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5418667" y="4568957"/>
            <a:ext cx="5418775" cy="4574963"/>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1" y="4568957"/>
            <a:ext cx="5418775" cy="4574963"/>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8129880" y="1"/>
            <a:ext cx="8133267" cy="4574963"/>
          </a:xfrm>
          <a:prstGeom prst="rect">
            <a:avLst/>
          </a:prstGeom>
        </p:spPr>
        <p:txBody>
          <a:bodyPr lIns="91439" tIns="45719" rIns="91439" bIns="45719">
            <a:noAutofit/>
          </a:bodyPr>
          <a:lstStyle/>
          <a:p>
            <a:endParaRPr/>
          </a:p>
        </p:txBody>
      </p:sp>
      <p:grpSp>
        <p:nvGrpSpPr>
          <p:cNvPr id="337" name="Group"/>
          <p:cNvGrpSpPr/>
          <p:nvPr/>
        </p:nvGrpSpPr>
        <p:grpSpPr>
          <a:xfrm>
            <a:off x="-271999" y="-160866"/>
            <a:ext cx="16800001" cy="9600001"/>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38" name="Title Text"/>
          <p:cNvSpPr txBox="1">
            <a:spLocks noGrp="1"/>
          </p:cNvSpPr>
          <p:nvPr>
            <p:ph type="title"/>
          </p:nvPr>
        </p:nvSpPr>
        <p:spPr>
          <a:xfrm>
            <a:off x="846669" y="846667"/>
            <a:ext cx="6438305" cy="3089328"/>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950990686"/>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10837334" y="4568957"/>
            <a:ext cx="5418775" cy="4574963"/>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5418667" y="4568957"/>
            <a:ext cx="5418775" cy="4574963"/>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1" y="4568957"/>
            <a:ext cx="5418775" cy="4574963"/>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8129880" y="1"/>
            <a:ext cx="8133267" cy="4574963"/>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1"/>
            <a:ext cx="8133267" cy="4574963"/>
          </a:xfrm>
          <a:prstGeom prst="rect">
            <a:avLst/>
          </a:prstGeom>
        </p:spPr>
        <p:txBody>
          <a:bodyPr lIns="91439" tIns="45719" rIns="91439" bIns="45719">
            <a:noAutofit/>
          </a:bodyPr>
          <a:lstStyle/>
          <a:p>
            <a:endParaRPr/>
          </a:p>
        </p:txBody>
      </p:sp>
      <p:grpSp>
        <p:nvGrpSpPr>
          <p:cNvPr id="355" name="Group"/>
          <p:cNvGrpSpPr/>
          <p:nvPr/>
        </p:nvGrpSpPr>
        <p:grpSpPr>
          <a:xfrm>
            <a:off x="-271999" y="-160866"/>
            <a:ext cx="16800001" cy="9600001"/>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56"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4078753413"/>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117600" y="8475136"/>
            <a:ext cx="3657600" cy="486833"/>
          </a:xfrm>
          <a:prstGeom prst="rect">
            <a:avLst/>
          </a:prstGeom>
        </p:spPr>
        <p:txBody>
          <a:bodyPr/>
          <a:lstStyle/>
          <a:p>
            <a:fld id="{4F6DF5D2-6F09-4539-A6D4-16F389B6E61D}" type="datetime1">
              <a:rPr lang="en-US" smtClean="0">
                <a:solidFill>
                  <a:prstClr val="black">
                    <a:tint val="75000"/>
                  </a:prstClr>
                </a:solidFill>
              </a:rPr>
              <a:pPr/>
              <a:t>8/5/2024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4950850" y="8475134"/>
            <a:ext cx="373500" cy="369268"/>
          </a:xfrm>
          <a:prstGeom prst="rect">
            <a:avLst/>
          </a:prstGeom>
        </p:spPr>
        <p:txBody>
          <a:bodyPr/>
          <a:lstStyle/>
          <a:p>
            <a:fld id="{A04702AD-217A-4700-B907-9A8ADF0339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08320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blue bar) 1/2 column + 1/2 image">
  <p:cSld name="Title (blue bar) 1/2 column + 1/2 image">
    <p:spTree>
      <p:nvGrpSpPr>
        <p:cNvPr id="1" name="Shape 37"/>
        <p:cNvGrpSpPr/>
        <p:nvPr/>
      </p:nvGrpSpPr>
      <p:grpSpPr>
        <a:xfrm>
          <a:off x="0" y="0"/>
          <a:ext cx="0" cy="0"/>
          <a:chOff x="0" y="0"/>
          <a:chExt cx="0" cy="0"/>
        </a:xfrm>
      </p:grpSpPr>
      <p:sp>
        <p:nvSpPr>
          <p:cNvPr id="38" name="Google Shape;38;p7"/>
          <p:cNvSpPr txBox="1">
            <a:spLocks noGrp="1"/>
          </p:cNvSpPr>
          <p:nvPr>
            <p:ph type="body" idx="1"/>
          </p:nvPr>
        </p:nvSpPr>
        <p:spPr>
          <a:xfrm>
            <a:off x="554133" y="2324622"/>
            <a:ext cx="6134400" cy="6073600"/>
          </a:xfrm>
          <a:prstGeom prst="rect">
            <a:avLst/>
          </a:prstGeom>
          <a:noFill/>
          <a:ln>
            <a:noFill/>
          </a:ln>
        </p:spPr>
        <p:txBody>
          <a:bodyPr spcFirstLastPara="1" wrap="square" lIns="91425" tIns="91425" rIns="91425" bIns="91425" anchor="t" anchorCtr="0">
            <a:noAutofit/>
          </a:bodyPr>
          <a:lstStyle>
            <a:lvl1pPr marL="812810" lvl="0" indent="-677342" algn="l">
              <a:lnSpc>
                <a:spcPct val="113000"/>
              </a:lnSpc>
              <a:spcBef>
                <a:spcPts val="0"/>
              </a:spcBef>
              <a:spcAft>
                <a:spcPts val="0"/>
              </a:spcAft>
              <a:buSzPts val="2400"/>
              <a:buChar char="●"/>
              <a:defRPr/>
            </a:lvl1pPr>
            <a:lvl2pPr marL="1625620" lvl="1" indent="-609608" algn="l">
              <a:lnSpc>
                <a:spcPct val="115000"/>
              </a:lnSpc>
              <a:spcBef>
                <a:spcPts val="3200"/>
              </a:spcBef>
              <a:spcAft>
                <a:spcPts val="0"/>
              </a:spcAft>
              <a:buSzPts val="1800"/>
              <a:buChar char="○"/>
              <a:defRPr/>
            </a:lvl2pPr>
            <a:lvl3pPr marL="2438430" lvl="2" indent="-609608" algn="l">
              <a:lnSpc>
                <a:spcPct val="115000"/>
              </a:lnSpc>
              <a:spcBef>
                <a:spcPts val="2844"/>
              </a:spcBef>
              <a:spcAft>
                <a:spcPts val="0"/>
              </a:spcAft>
              <a:buSzPts val="1800"/>
              <a:buChar char="■"/>
              <a:defRPr/>
            </a:lvl3pPr>
            <a:lvl4pPr marL="3251241" lvl="3" indent="-609608" algn="l">
              <a:lnSpc>
                <a:spcPct val="115000"/>
              </a:lnSpc>
              <a:spcBef>
                <a:spcPts val="2844"/>
              </a:spcBef>
              <a:spcAft>
                <a:spcPts val="0"/>
              </a:spcAft>
              <a:buSzPts val="1800"/>
              <a:buChar char="●"/>
              <a:defRPr/>
            </a:lvl4pPr>
            <a:lvl5pPr marL="4064051" lvl="4" indent="-609608" algn="l">
              <a:lnSpc>
                <a:spcPct val="115000"/>
              </a:lnSpc>
              <a:spcBef>
                <a:spcPts val="2844"/>
              </a:spcBef>
              <a:spcAft>
                <a:spcPts val="0"/>
              </a:spcAft>
              <a:buSzPts val="1800"/>
              <a:buChar char="○"/>
              <a:defRPr/>
            </a:lvl5pPr>
            <a:lvl6pPr marL="4876861" lvl="5" indent="-564452" algn="l">
              <a:lnSpc>
                <a:spcPct val="115000"/>
              </a:lnSpc>
              <a:spcBef>
                <a:spcPts val="2844"/>
              </a:spcBef>
              <a:spcAft>
                <a:spcPts val="0"/>
              </a:spcAft>
              <a:buSzPts val="1400"/>
              <a:buChar char="■"/>
              <a:defRPr/>
            </a:lvl6pPr>
            <a:lvl7pPr marL="5689671" lvl="6" indent="-564452" algn="l">
              <a:lnSpc>
                <a:spcPct val="115000"/>
              </a:lnSpc>
              <a:spcBef>
                <a:spcPts val="2844"/>
              </a:spcBef>
              <a:spcAft>
                <a:spcPts val="0"/>
              </a:spcAft>
              <a:buSzPts val="1400"/>
              <a:buChar char="●"/>
              <a:defRPr/>
            </a:lvl7pPr>
            <a:lvl8pPr marL="6502481" lvl="7" indent="-564452" algn="l">
              <a:lnSpc>
                <a:spcPct val="115000"/>
              </a:lnSpc>
              <a:spcBef>
                <a:spcPts val="2844"/>
              </a:spcBef>
              <a:spcAft>
                <a:spcPts val="0"/>
              </a:spcAft>
              <a:buSzPts val="1400"/>
              <a:buChar char="○"/>
              <a:defRPr/>
            </a:lvl8pPr>
            <a:lvl9pPr marL="7315291" lvl="8" indent="-564452" algn="l">
              <a:lnSpc>
                <a:spcPct val="115000"/>
              </a:lnSpc>
              <a:spcBef>
                <a:spcPts val="2844"/>
              </a:spcBef>
              <a:spcAft>
                <a:spcPts val="2844"/>
              </a:spcAft>
              <a:buSzPts val="1400"/>
              <a:buChar char="■"/>
              <a:defRPr/>
            </a:lvl9pPr>
          </a:lstStyle>
          <a:p>
            <a:endParaRPr/>
          </a:p>
        </p:txBody>
      </p:sp>
      <p:sp>
        <p:nvSpPr>
          <p:cNvPr id="39" name="Google Shape;39;p7"/>
          <p:cNvSpPr/>
          <p:nvPr/>
        </p:nvSpPr>
        <p:spPr>
          <a:xfrm>
            <a:off x="0" y="0"/>
            <a:ext cx="16256000" cy="1905600"/>
          </a:xfrm>
          <a:prstGeom prst="rect">
            <a:avLst/>
          </a:prstGeom>
          <a:gradFill>
            <a:gsLst>
              <a:gs pos="0">
                <a:srgbClr val="0081C7"/>
              </a:gs>
              <a:gs pos="100000">
                <a:srgbClr val="00B7E4"/>
              </a:gs>
            </a:gsLst>
            <a:lin ang="18900044" scaled="0"/>
          </a:gradFill>
          <a:ln>
            <a:noFill/>
          </a:ln>
        </p:spPr>
        <p:txBody>
          <a:bodyPr spcFirstLastPara="1" wrap="square" lIns="162533" tIns="162533" rIns="162533" bIns="162533"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489" b="0" i="0" u="none" strike="noStrike" cap="none">
              <a:solidFill>
                <a:srgbClr val="000000"/>
              </a:solidFill>
              <a:latin typeface="Arial"/>
              <a:ea typeface="Arial"/>
              <a:cs typeface="Arial"/>
              <a:sym typeface="Arial"/>
            </a:endParaRPr>
          </a:p>
        </p:txBody>
      </p:sp>
      <p:sp>
        <p:nvSpPr>
          <p:cNvPr id="40" name="Google Shape;40;p7"/>
          <p:cNvSpPr txBox="1">
            <a:spLocks noGrp="1"/>
          </p:cNvSpPr>
          <p:nvPr>
            <p:ph type="title"/>
          </p:nvPr>
        </p:nvSpPr>
        <p:spPr>
          <a:xfrm>
            <a:off x="554134" y="390144"/>
            <a:ext cx="15147733" cy="1018133"/>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4000"/>
              <a:buNone/>
              <a:defRPr>
                <a:solidFill>
                  <a:srgbClr val="FFFFFF"/>
                </a:solidFill>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Tree>
    <p:extLst>
      <p:ext uri="{BB962C8B-B14F-4D97-AF65-F5344CB8AC3E}">
        <p14:creationId xmlns:p14="http://schemas.microsoft.com/office/powerpoint/2010/main" val="22210957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Basic Graph - Full">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
        <p:nvSpPr>
          <p:cNvPr id="364" name="Object"/>
          <p:cNvSpPr txBox="1">
            <a:spLocks noGrp="1"/>
          </p:cNvSpPr>
          <p:nvPr>
            <p:ph idx="3"/>
          </p:nvPr>
        </p:nvSpPr>
        <p:spPr>
          <a:xfrm>
            <a:off x="677334" y="1693333"/>
            <a:ext cx="14901333" cy="6240000"/>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65" name="Title Text"/>
          <p:cNvSpPr txBox="1">
            <a:spLocks noGrp="1"/>
          </p:cNvSpPr>
          <p:nvPr>
            <p:ph type="title"/>
          </p:nvPr>
        </p:nvSpPr>
        <p:spPr>
          <a:xfrm>
            <a:off x="677334" y="423334"/>
            <a:ext cx="14901333" cy="1171263"/>
          </a:xfrm>
          <a:prstGeom prst="rect">
            <a:avLst/>
          </a:prstGeom>
        </p:spPr>
        <p:txBody>
          <a:bodyPr/>
          <a:lstStyle/>
          <a:p>
            <a:r>
              <a:t>Title Text</a:t>
            </a:r>
          </a:p>
        </p:txBody>
      </p:sp>
    </p:spTree>
    <p:extLst>
      <p:ext uri="{BB962C8B-B14F-4D97-AF65-F5344CB8AC3E}">
        <p14:creationId xmlns:p14="http://schemas.microsoft.com/office/powerpoint/2010/main" val="347370076"/>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2CAAA-52E9-3B48-FA14-AD547FA92AB3}"/>
              </a:ext>
            </a:extLst>
          </p:cNvPr>
          <p:cNvSpPr>
            <a:spLocks noGrp="1"/>
          </p:cNvSpPr>
          <p:nvPr>
            <p:ph type="ctrTitle"/>
          </p:nvPr>
        </p:nvSpPr>
        <p:spPr>
          <a:xfrm>
            <a:off x="2032000" y="1496484"/>
            <a:ext cx="12192000"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AADFDB96-5C4B-8549-88AF-5023D1C81018}"/>
              </a:ext>
            </a:extLst>
          </p:cNvPr>
          <p:cNvSpPr>
            <a:spLocks noGrp="1"/>
          </p:cNvSpPr>
          <p:nvPr>
            <p:ph type="subTitle" idx="1"/>
          </p:nvPr>
        </p:nvSpPr>
        <p:spPr>
          <a:xfrm>
            <a:off x="2032000" y="4802717"/>
            <a:ext cx="121920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FAB8A265-B93E-3C53-FDD2-EEC554D33056}"/>
              </a:ext>
            </a:extLst>
          </p:cNvPr>
          <p:cNvSpPr>
            <a:spLocks noGrp="1"/>
          </p:cNvSpPr>
          <p:nvPr>
            <p:ph type="dt" sz="half" idx="10"/>
          </p:nvPr>
        </p:nvSpPr>
        <p:spPr/>
        <p:txBody>
          <a:bodyPr/>
          <a:lstStyle/>
          <a:p>
            <a:fld id="{F3E62077-0EF5-4EBB-8587-49DF88CF8A20}" type="datetimeFigureOut">
              <a:rPr lang="en-US" smtClean="0"/>
              <a:t>8/5/2024</a:t>
            </a:fld>
            <a:endParaRPr lang="en-US"/>
          </a:p>
        </p:txBody>
      </p:sp>
      <p:sp>
        <p:nvSpPr>
          <p:cNvPr id="5" name="Footer Placeholder 4">
            <a:extLst>
              <a:ext uri="{FF2B5EF4-FFF2-40B4-BE49-F238E27FC236}">
                <a16:creationId xmlns:a16="http://schemas.microsoft.com/office/drawing/2014/main" id="{8E059BB0-57BE-5223-7F48-4484C8DF7B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40D307-D715-EE98-56E4-D0BE7C3161EE}"/>
              </a:ext>
            </a:extLst>
          </p:cNvPr>
          <p:cNvSpPr>
            <a:spLocks noGrp="1"/>
          </p:cNvSpPr>
          <p:nvPr>
            <p:ph type="sldNum" sz="quarter" idx="12"/>
          </p:nvPr>
        </p:nvSpPr>
        <p:spPr/>
        <p:txBody>
          <a:bodyPr/>
          <a:lstStyle/>
          <a:p>
            <a:fld id="{772AB718-D4B6-4D58-A4AC-A1FC103C463E}" type="slidenum">
              <a:rPr lang="en-US" smtClean="0"/>
              <a:t>‹#›</a:t>
            </a:fld>
            <a:endParaRPr lang="en-US"/>
          </a:p>
        </p:txBody>
      </p:sp>
    </p:spTree>
    <p:extLst>
      <p:ext uri="{BB962C8B-B14F-4D97-AF65-F5344CB8AC3E}">
        <p14:creationId xmlns:p14="http://schemas.microsoft.com/office/powerpoint/2010/main" val="2950375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2.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3.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image" Target="../media/image1.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theme" Target="../theme/theme4.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image" Target="../media/image3.png"/><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slideLayout" Target="../slideLayouts/slideLayout97.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29" Type="http://schemas.openxmlformats.org/officeDocument/2006/relationships/theme" Target="../theme/theme5.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32" Type="http://schemas.openxmlformats.org/officeDocument/2006/relationships/image" Target="../media/image3.png"/><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28" Type="http://schemas.openxmlformats.org/officeDocument/2006/relationships/slideLayout" Target="../slideLayouts/slideLayout99.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31" Type="http://schemas.openxmlformats.org/officeDocument/2006/relationships/image" Target="../media/image2.png"/><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 Id="rId27" Type="http://schemas.openxmlformats.org/officeDocument/2006/relationships/slideLayout" Target="../slideLayouts/slideLayout98.xml"/><Relationship Id="rId30"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26" Type="http://schemas.openxmlformats.org/officeDocument/2006/relationships/slideLayout" Target="../slideLayouts/slideLayout125.xml"/><Relationship Id="rId3" Type="http://schemas.openxmlformats.org/officeDocument/2006/relationships/slideLayout" Target="../slideLayouts/slideLayout102.xml"/><Relationship Id="rId21" Type="http://schemas.openxmlformats.org/officeDocument/2006/relationships/slideLayout" Target="../slideLayouts/slideLayout120.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5" Type="http://schemas.openxmlformats.org/officeDocument/2006/relationships/slideLayout" Target="../slideLayouts/slideLayout124.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29" Type="http://schemas.openxmlformats.org/officeDocument/2006/relationships/image" Target="../media/image1.pn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slideLayout" Target="../slideLayouts/slideLayout123.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slideLayout" Target="../slideLayouts/slideLayout122.xml"/><Relationship Id="rId28" Type="http://schemas.openxmlformats.org/officeDocument/2006/relationships/theme" Target="../theme/theme6.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31" Type="http://schemas.openxmlformats.org/officeDocument/2006/relationships/image" Target="../media/image3.png"/><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slideLayout" Target="../slideLayouts/slideLayout121.xml"/><Relationship Id="rId27" Type="http://schemas.openxmlformats.org/officeDocument/2006/relationships/slideLayout" Target="../slideLayouts/slideLayout126.xml"/><Relationship Id="rId30"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7.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8.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29">
            <a:alphaModFix amt="60000"/>
          </a:blip>
          <a:stretch>
            <a:fillRect/>
          </a:stretch>
        </p:blipFill>
        <p:spPr>
          <a:xfrm>
            <a:off x="240002" y="8335370"/>
            <a:ext cx="604631" cy="604631"/>
          </a:xfrm>
          <a:prstGeom prst="rect">
            <a:avLst/>
          </a:prstGeom>
          <a:ln w="12700">
            <a:miter lim="400000"/>
          </a:ln>
        </p:spPr>
      </p:pic>
      <p:sp>
        <p:nvSpPr>
          <p:cNvPr id="3" name="Title Text"/>
          <p:cNvSpPr txBox="1">
            <a:spLocks noGrp="1"/>
          </p:cNvSpPr>
          <p:nvPr>
            <p:ph type="title"/>
          </p:nvPr>
        </p:nvSpPr>
        <p:spPr>
          <a:xfrm>
            <a:off x="677333" y="423333"/>
            <a:ext cx="15056000" cy="924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Title Text</a:t>
            </a:r>
          </a:p>
        </p:txBody>
      </p:sp>
      <p:sp>
        <p:nvSpPr>
          <p:cNvPr id="4" name="Body Level One…"/>
          <p:cNvSpPr txBox="1">
            <a:spLocks noGrp="1"/>
          </p:cNvSpPr>
          <p:nvPr>
            <p:ph type="body" idx="1"/>
          </p:nvPr>
        </p:nvSpPr>
        <p:spPr>
          <a:xfrm>
            <a:off x="677335" y="1608668"/>
            <a:ext cx="14901333" cy="63503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buBlip>
                <a:blip r:embed="rId30"/>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5792024" y="8631823"/>
            <a:ext cx="373500" cy="369268"/>
          </a:xfrm>
          <a:prstGeom prst="rect">
            <a:avLst/>
          </a:prstGeom>
          <a:ln w="12700">
            <a:miter lim="400000"/>
          </a:ln>
        </p:spPr>
        <p:txBody>
          <a:bodyPr wrap="none" lIns="50800" tIns="50800" rIns="50800" bIns="50800">
            <a:spAutoFit/>
          </a:bodyPr>
          <a:lstStyle>
            <a:lvl1pPr algn="l">
              <a:defRPr sz="1733" cap="none">
                <a:solidFill>
                  <a:srgbClr val="000000"/>
                </a:solidFill>
              </a:defRPr>
            </a:lvl1pPr>
          </a:lstStyle>
          <a:p>
            <a:pPr defTabSz="550348"/>
            <a:fld id="{86CB4B4D-7CA3-9044-876B-883B54F8677D}" type="slidenum">
              <a:rPr lang="en-US" smtClean="0">
                <a:sym typeface="Helvetica"/>
              </a:rPr>
              <a:pPr defTabSz="550348"/>
              <a:t>‹#›</a:t>
            </a:fld>
            <a:endParaRPr lang="en-US">
              <a:sym typeface="Helvetica"/>
            </a:endParaRPr>
          </a:p>
        </p:txBody>
      </p:sp>
    </p:spTree>
    <p:extLst>
      <p:ext uri="{BB962C8B-B14F-4D97-AF65-F5344CB8AC3E}">
        <p14:creationId xmlns:p14="http://schemas.microsoft.com/office/powerpoint/2010/main" val="2800703017"/>
      </p:ext>
    </p:extLst>
  </p:cSld>
  <p:clrMap bg1="dk1" tx1="lt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893" r:id="rId26"/>
    <p:sldLayoutId id="2147483895" r:id="rId27"/>
  </p:sldLayoutIdLst>
  <p:transition spd="med"/>
  <p:hf sldNum="0" hdr="0" ftr="0" dt="0"/>
  <p:txStyles>
    <p:titleStyle>
      <a:lvl1pPr marL="0" marR="0" indent="0"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1pPr>
      <a:lvl2pPr marL="0" marR="0" indent="152404"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2pPr>
      <a:lvl3pPr marL="0" marR="0" indent="304807"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3pPr>
      <a:lvl4pPr marL="0" marR="0" indent="457211"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4pPr>
      <a:lvl5pPr marL="0" marR="0" indent="609615"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5pPr>
      <a:lvl6pPr marL="0" marR="0" indent="762020"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6pPr>
      <a:lvl7pPr marL="0" marR="0" indent="914424"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7pPr>
      <a:lvl8pPr marL="0" marR="0" indent="1066827"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8pPr>
      <a:lvl9pPr marL="0" marR="0" indent="1219231"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9pPr>
    </p:titleStyle>
    <p:bodyStyle>
      <a:lvl1pPr marL="406410" marR="0" indent="-389477" algn="l" defTabSz="550348" rtl="0" latinLnBrk="0">
        <a:lnSpc>
          <a:spcPct val="100000"/>
        </a:lnSpc>
        <a:spcBef>
          <a:spcPts val="2000"/>
        </a:spcBef>
        <a:spcAft>
          <a:spcPts val="0"/>
        </a:spcAft>
        <a:buClrTx/>
        <a:buSzPct val="50000"/>
        <a:buFontTx/>
        <a:buBlip>
          <a:blip r:embed="rId30"/>
        </a:buBlip>
        <a:tabLst/>
        <a:defRPr sz="3335" b="0" i="0" u="none" strike="noStrike" cap="none" spc="0" baseline="0">
          <a:ln>
            <a:noFill/>
          </a:ln>
          <a:solidFill>
            <a:srgbClr val="333333"/>
          </a:solidFill>
          <a:uFillTx/>
          <a:latin typeface="+mn-lt"/>
          <a:ea typeface="+mn-ea"/>
          <a:cs typeface="+mn-cs"/>
          <a:sym typeface="Helvetica"/>
        </a:defRPr>
      </a:lvl1pPr>
      <a:lvl2pPr marL="830406" marR="0" indent="-407060" algn="l" defTabSz="550348"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2pPr>
      <a:lvl3pPr marL="1253749" marR="0" indent="-407060" algn="l" defTabSz="550348"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3pPr>
      <a:lvl4pPr marL="1677093" marR="0" indent="-407060" algn="l" defTabSz="550348"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4pPr>
      <a:lvl5pPr marL="2100437" marR="0" indent="-407060" algn="l" defTabSz="550348"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5pPr>
      <a:lvl6pPr marL="2523781" marR="0" indent="-407062" algn="l" defTabSz="550348"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6pPr>
      <a:lvl7pPr marL="2947125" marR="0" indent="-407062" algn="l" defTabSz="550348"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7pPr>
      <a:lvl8pPr marL="3370469" marR="0" indent="-407062" algn="l" defTabSz="550348"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8pPr>
      <a:lvl9pPr marL="3793813" marR="0" indent="-407062" algn="l" defTabSz="550348"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9pPr>
    </p:bodyStyle>
    <p:otherStyle>
      <a:lvl1pPr marL="0" marR="0" indent="0"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1pPr>
      <a:lvl2pPr marL="0" marR="0" indent="152404"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2pPr>
      <a:lvl3pPr marL="0" marR="0" indent="304807"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3pPr>
      <a:lvl4pPr marL="0" marR="0" indent="457211"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4pPr>
      <a:lvl5pPr marL="0" marR="0" indent="609615"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5pPr>
      <a:lvl6pPr marL="0" marR="0" indent="762020"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6pPr>
      <a:lvl7pPr marL="0" marR="0" indent="914424"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7pPr>
      <a:lvl8pPr marL="0" marR="0" indent="1066827"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8pPr>
      <a:lvl9pPr marL="0" marR="0" indent="1219231"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63600" y="596900"/>
            <a:ext cx="14528800" cy="7874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38100" tIns="38100" rIns="38100" bIns="38100"/>
          <a:lstStyle/>
          <a:p>
            <a:r>
              <a:t>Title Text</a:t>
            </a:r>
          </a:p>
        </p:txBody>
      </p:sp>
      <p:sp>
        <p:nvSpPr>
          <p:cNvPr id="3" name="Body Level One…"/>
          <p:cNvSpPr txBox="1">
            <a:spLocks noGrp="1"/>
          </p:cNvSpPr>
          <p:nvPr>
            <p:ph type="body" idx="1"/>
          </p:nvPr>
        </p:nvSpPr>
        <p:spPr>
          <a:xfrm>
            <a:off x="863600" y="1371600"/>
            <a:ext cx="14528800" cy="71628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38100" tIns="38100" rIns="38100" bIns="38100"/>
          <a:lstStyle>
            <a:lvl2pPr marL="368300" indent="-330200">
              <a:spcBef>
                <a:spcPts val="1300"/>
              </a:spcBef>
              <a:buSzPct val="90000"/>
              <a:buChar char="•"/>
              <a:defRPr sz="3000" b="0">
                <a:solidFill>
                  <a:srgbClr val="FFFFFF"/>
                </a:solidFill>
              </a:defRPr>
            </a:lvl2pPr>
            <a:lvl3pPr marL="596900" indent="-304800">
              <a:spcBef>
                <a:spcPts val="1100"/>
              </a:spcBef>
              <a:buSzPct val="80000"/>
              <a:buChar char="–"/>
              <a:defRPr sz="2600" b="0">
                <a:solidFill>
                  <a:srgbClr val="FFFFFF"/>
                </a:solidFill>
              </a:defRPr>
            </a:lvl3pPr>
            <a:lvl4pPr marL="869950" indent="-254000">
              <a:spcBef>
                <a:spcPts val="900"/>
              </a:spcBef>
              <a:buSzPct val="80000"/>
              <a:buChar char="–"/>
              <a:defRPr sz="2200" b="0">
                <a:solidFill>
                  <a:srgbClr val="FFFFFF"/>
                </a:solidFill>
              </a:defRPr>
            </a:lvl4pPr>
            <a:lvl5pPr marL="1149350" indent="-254000">
              <a:spcBef>
                <a:spcPts val="900"/>
              </a:spcBef>
              <a:buSzPct val="80000"/>
              <a:buChar char="–"/>
              <a:defRPr sz="22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4694091" y="8674102"/>
            <a:ext cx="188085" cy="184665"/>
          </a:xfrm>
          <a:prstGeom prst="rect">
            <a:avLst/>
          </a:prstGeom>
          <a:ln w="12700">
            <a:miter lim="400000"/>
          </a:ln>
        </p:spPr>
        <p:txBody>
          <a:bodyPr wrap="none" lIns="0" tIns="0" rIns="0" bIns="0">
            <a:spAutoFit/>
          </a:bodyPr>
          <a:lstStyle>
            <a:lvl1pPr algn="r">
              <a:defRPr sz="1200" b="0">
                <a:solidFill>
                  <a:srgbClr val="929292"/>
                </a:solidFill>
              </a:defRPr>
            </a:lvl1pPr>
          </a:lstStyle>
          <a:p>
            <a:fld id="{86CB4B4D-7CA3-9044-876B-883B54F8677D}" type="slidenum">
              <a:t>‹#›</a:t>
            </a:fld>
            <a:endParaRPr/>
          </a:p>
        </p:txBody>
      </p:sp>
    </p:spTree>
    <p:extLst>
      <p:ext uri="{BB962C8B-B14F-4D97-AF65-F5344CB8AC3E}">
        <p14:creationId xmlns:p14="http://schemas.microsoft.com/office/powerpoint/2010/main" val="3683991746"/>
      </p:ext>
    </p:extLst>
  </p:cSld>
  <p:clrMap bg1="dk1" tx1="lt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ransition spd="med"/>
  <p:txStyles>
    <p:titleStyle>
      <a:lvl1pPr marL="0" marR="0" indent="0"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1pPr>
      <a:lvl2pPr marL="0" marR="0" indent="228594"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2pPr>
      <a:lvl3pPr marL="0" marR="0" indent="457189"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3pPr>
      <a:lvl4pPr marL="0" marR="0" indent="685783"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4pPr>
      <a:lvl5pPr marL="0" marR="0" indent="914377"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5pPr>
      <a:lvl6pPr marL="0" marR="0" indent="1142971"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6pPr>
      <a:lvl7pPr marL="0" marR="0" indent="1371566"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7pPr>
      <a:lvl8pPr marL="0" marR="0" indent="1600160"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8pPr>
      <a:lvl9pPr marL="0" marR="0" indent="1828754"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9pPr>
    </p:titleStyle>
    <p:bodyStyle>
      <a:lvl1pPr marL="0" marR="0" indent="0"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1pPr>
      <a:lvl2pPr marL="0" marR="0" indent="228594"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2pPr>
      <a:lvl3pPr marL="0" marR="0" indent="457189"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3pPr>
      <a:lvl4pPr marL="0" marR="0" indent="685783"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4pPr>
      <a:lvl5pPr marL="0" marR="0" indent="914377"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5pPr>
      <a:lvl6pPr marL="0" marR="0" indent="1142971"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6pPr>
      <a:lvl7pPr marL="0" marR="0" indent="1371566"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7pPr>
      <a:lvl8pPr marL="0" marR="0" indent="1600160"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8pPr>
      <a:lvl9pPr marL="0" marR="0" indent="1828754"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9pPr>
    </p:bodyStyle>
    <p:otherStyle>
      <a:lvl1pPr marL="0" marR="0" indent="0"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228594"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457189"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685783"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914377"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1142971"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1371566"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1600160"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1828754"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63600" y="596900"/>
            <a:ext cx="14528800" cy="787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lstStyle/>
          <a:p>
            <a:r>
              <a:t>Title Text</a:t>
            </a:r>
          </a:p>
        </p:txBody>
      </p:sp>
      <p:sp>
        <p:nvSpPr>
          <p:cNvPr id="3" name="Body Level One…"/>
          <p:cNvSpPr txBox="1">
            <a:spLocks noGrp="1"/>
          </p:cNvSpPr>
          <p:nvPr>
            <p:ph type="body" idx="1"/>
          </p:nvPr>
        </p:nvSpPr>
        <p:spPr>
          <a:xfrm>
            <a:off x="863600" y="1371600"/>
            <a:ext cx="14528800" cy="7162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lstStyle>
            <a:lvl2pPr marL="368300" indent="-330200">
              <a:spcBef>
                <a:spcPts val="1300"/>
              </a:spcBef>
              <a:buSzPct val="90000"/>
              <a:buChar char="•"/>
              <a:defRPr sz="3000" b="0">
                <a:solidFill>
                  <a:srgbClr val="FFFFFF"/>
                </a:solidFill>
              </a:defRPr>
            </a:lvl2pPr>
            <a:lvl3pPr marL="596900" indent="-304800">
              <a:spcBef>
                <a:spcPts val="1100"/>
              </a:spcBef>
              <a:buSzPct val="80000"/>
              <a:buChar char="–"/>
              <a:defRPr sz="2600" b="0">
                <a:solidFill>
                  <a:srgbClr val="FFFFFF"/>
                </a:solidFill>
              </a:defRPr>
            </a:lvl3pPr>
            <a:lvl4pPr marL="869950" indent="-254000">
              <a:spcBef>
                <a:spcPts val="900"/>
              </a:spcBef>
              <a:buSzPct val="80000"/>
              <a:buChar char="–"/>
              <a:defRPr sz="2200" b="0">
                <a:solidFill>
                  <a:srgbClr val="FFFFFF"/>
                </a:solidFill>
              </a:defRPr>
            </a:lvl4pPr>
            <a:lvl5pPr marL="1149350" indent="-254000">
              <a:spcBef>
                <a:spcPts val="900"/>
              </a:spcBef>
              <a:buSzPct val="80000"/>
              <a:buChar char="–"/>
              <a:defRPr sz="22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4699960" y="8674100"/>
            <a:ext cx="182216" cy="172815"/>
          </a:xfrm>
          <a:prstGeom prst="rect">
            <a:avLst/>
          </a:prstGeom>
          <a:ln w="12700">
            <a:miter lim="400000"/>
          </a:ln>
        </p:spPr>
        <p:txBody>
          <a:bodyPr wrap="none" lIns="0" tIns="0" rIns="0" bIns="0">
            <a:spAutoFit/>
          </a:bodyPr>
          <a:lstStyle>
            <a:lvl1pPr algn="r">
              <a:defRPr sz="1200" b="0">
                <a:solidFill>
                  <a:srgbClr val="929292"/>
                </a:solidFill>
              </a:defRPr>
            </a:lvl1pPr>
          </a:lstStyle>
          <a:p>
            <a:fld id="{86CB4B4D-7CA3-9044-876B-883B54F8677D}" type="slidenum">
              <a:t>‹#›</a:t>
            </a:fld>
            <a:endParaRPr/>
          </a:p>
        </p:txBody>
      </p:sp>
    </p:spTree>
    <p:extLst>
      <p:ext uri="{BB962C8B-B14F-4D97-AF65-F5344CB8AC3E}">
        <p14:creationId xmlns:p14="http://schemas.microsoft.com/office/powerpoint/2010/main" val="2798008347"/>
      </p:ext>
    </p:extLst>
  </p:cSld>
  <p:clrMap bg1="dk1" tx1="lt1" bg2="dk2"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Lst>
  <p:transition spd="med"/>
  <p:txStyles>
    <p:titleStyle>
      <a:lvl1pPr marL="0" marR="0" indent="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1pPr>
      <a:lvl2pPr marL="0" marR="0" indent="2286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2pPr>
      <a:lvl3pPr marL="0" marR="0" indent="4572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3pPr>
      <a:lvl4pPr marL="0" marR="0" indent="6858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4pPr>
      <a:lvl5pPr marL="0" marR="0" indent="9144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5pPr>
      <a:lvl6pPr marL="0" marR="0" indent="11430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6pPr>
      <a:lvl7pPr marL="0" marR="0" indent="13716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7pPr>
      <a:lvl8pPr marL="0" marR="0" indent="16002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8pPr>
      <a:lvl9pPr marL="0" marR="0" indent="18288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9pPr>
    </p:titleStyle>
    <p:bodyStyle>
      <a:lvl1pPr marL="0" marR="0" indent="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1pPr>
      <a:lvl2pPr marL="0" marR="0" indent="2286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2pPr>
      <a:lvl3pPr marL="0" marR="0" indent="4572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3pPr>
      <a:lvl4pPr marL="0" marR="0" indent="6858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4pPr>
      <a:lvl5pPr marL="0" marR="0" indent="9144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5pPr>
      <a:lvl6pPr marL="0" marR="0" indent="11430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6pPr>
      <a:lvl7pPr marL="0" marR="0" indent="13716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7pPr>
      <a:lvl8pPr marL="0" marR="0" indent="16002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8pPr>
      <a:lvl9pPr marL="0" marR="0" indent="18288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9pPr>
    </p:bodyStyle>
    <p:otherStyle>
      <a:lvl1pPr marL="0" marR="0" indent="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2286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4572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6858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9144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11430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13716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16002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18288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29">
            <a:alphaModFix amt="60000"/>
          </a:blip>
          <a:stretch>
            <a:fillRect/>
          </a:stretch>
        </p:blipFill>
        <p:spPr>
          <a:xfrm>
            <a:off x="240000" y="8335369"/>
            <a:ext cx="604631" cy="604631"/>
          </a:xfrm>
          <a:prstGeom prst="rect">
            <a:avLst/>
          </a:prstGeom>
          <a:ln w="12700">
            <a:miter lim="400000"/>
          </a:ln>
        </p:spPr>
      </p:pic>
      <p:sp>
        <p:nvSpPr>
          <p:cNvPr id="3" name="Title Text"/>
          <p:cNvSpPr txBox="1">
            <a:spLocks noGrp="1"/>
          </p:cNvSpPr>
          <p:nvPr>
            <p:ph type="title"/>
          </p:nvPr>
        </p:nvSpPr>
        <p:spPr>
          <a:xfrm>
            <a:off x="677333" y="423333"/>
            <a:ext cx="15056000" cy="9240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p>
            <a:r>
              <a:t>Title Text</a:t>
            </a:r>
          </a:p>
        </p:txBody>
      </p:sp>
      <p:sp>
        <p:nvSpPr>
          <p:cNvPr id="4" name="Body Level One…"/>
          <p:cNvSpPr txBox="1">
            <a:spLocks noGrp="1"/>
          </p:cNvSpPr>
          <p:nvPr>
            <p:ph type="body" idx="1"/>
          </p:nvPr>
        </p:nvSpPr>
        <p:spPr>
          <a:xfrm>
            <a:off x="677334" y="1608667"/>
            <a:ext cx="14901333" cy="635032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rmAutofit/>
          </a:bodyPr>
          <a:lstStyle>
            <a:lvl1pPr>
              <a:buBlip>
                <a:blip r:embed="rId30"/>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5792023" y="8631822"/>
            <a:ext cx="373500" cy="369268"/>
          </a:xfrm>
          <a:prstGeom prst="rect">
            <a:avLst/>
          </a:prstGeom>
          <a:ln w="12700">
            <a:miter lim="400000"/>
          </a:ln>
        </p:spPr>
        <p:txBody>
          <a:bodyPr wrap="none" lIns="50800" tIns="50800" rIns="50800" bIns="50800">
            <a:spAutoFit/>
          </a:bodyPr>
          <a:lstStyle>
            <a:lvl1pPr algn="l">
              <a:defRPr sz="1733" cap="none">
                <a:solidFill>
                  <a:srgbClr val="000000"/>
                </a:solidFill>
              </a:defRPr>
            </a:lvl1pPr>
          </a:lstStyle>
          <a:p>
            <a:pPr defTabSz="550361"/>
            <a:fld id="{86CB4B4D-7CA3-9044-876B-883B54F8677D}" type="slidenum">
              <a:rPr lang="en-US" smtClean="0">
                <a:sym typeface="Helvetica"/>
              </a:rPr>
              <a:pPr defTabSz="550361"/>
              <a:t>‹#›</a:t>
            </a:fld>
            <a:endParaRPr lang="en-US">
              <a:sym typeface="Helvetica"/>
            </a:endParaRPr>
          </a:p>
        </p:txBody>
      </p:sp>
    </p:spTree>
    <p:extLst>
      <p:ext uri="{BB962C8B-B14F-4D97-AF65-F5344CB8AC3E}">
        <p14:creationId xmlns:p14="http://schemas.microsoft.com/office/powerpoint/2010/main" val="497829375"/>
      </p:ext>
    </p:extLst>
  </p:cSld>
  <p:clrMap bg1="dk1" tx1="lt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 id="2147483792" r:id="rId21"/>
    <p:sldLayoutId id="2147483793" r:id="rId22"/>
    <p:sldLayoutId id="2147483794" r:id="rId23"/>
    <p:sldLayoutId id="2147483795" r:id="rId24"/>
    <p:sldLayoutId id="2147483797" r:id="rId25"/>
    <p:sldLayoutId id="2147483798" r:id="rId26"/>
    <p:sldLayoutId id="2147483894" r:id="rId27"/>
  </p:sldLayoutIdLst>
  <p:transition spd="med"/>
  <p:txStyles>
    <p:titleStyle>
      <a:lvl1pPr marL="0" marR="0" indent="0"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1pPr>
      <a:lvl2pPr marL="0" marR="0" indent="152408"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2pPr>
      <a:lvl3pPr marL="0" marR="0" indent="304815"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3pPr>
      <a:lvl4pPr marL="0" marR="0" indent="457223"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4pPr>
      <a:lvl5pPr marL="0" marR="0" indent="609630"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5pPr>
      <a:lvl6pPr marL="0" marR="0" indent="762038"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6pPr>
      <a:lvl7pPr marL="0" marR="0" indent="914446"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7pPr>
      <a:lvl8pPr marL="0" marR="0" indent="1066853"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8pPr>
      <a:lvl9pPr marL="0" marR="0" indent="1219261"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9pPr>
    </p:titleStyle>
    <p:bodyStyle>
      <a:lvl1pPr marL="406420" marR="0" indent="-389486" algn="l" defTabSz="550361" rtl="0" latinLnBrk="0">
        <a:lnSpc>
          <a:spcPct val="100000"/>
        </a:lnSpc>
        <a:spcBef>
          <a:spcPts val="2000"/>
        </a:spcBef>
        <a:spcAft>
          <a:spcPts val="0"/>
        </a:spcAft>
        <a:buClrTx/>
        <a:buSzPct val="50000"/>
        <a:buFontTx/>
        <a:buBlip>
          <a:blip r:embed="rId30"/>
        </a:buBlip>
        <a:tabLst/>
        <a:defRPr sz="3334" b="0" i="0" u="none" strike="noStrike" cap="none" spc="0" baseline="0">
          <a:ln>
            <a:noFill/>
          </a:ln>
          <a:solidFill>
            <a:srgbClr val="333333"/>
          </a:solidFill>
          <a:uFillTx/>
          <a:latin typeface="+mn-lt"/>
          <a:ea typeface="+mn-ea"/>
          <a:cs typeface="+mn-cs"/>
          <a:sym typeface="Helvetica"/>
        </a:defRPr>
      </a:lvl1pPr>
      <a:lvl2pPr marL="830426" marR="0" indent="-407071" algn="l" defTabSz="550361" rtl="0" latinLnBrk="0">
        <a:lnSpc>
          <a:spcPct val="100000"/>
        </a:lnSpc>
        <a:spcBef>
          <a:spcPts val="2000"/>
        </a:spcBef>
        <a:spcAft>
          <a:spcPts val="0"/>
        </a:spcAft>
        <a:buClrTx/>
        <a:buSzPct val="50000"/>
        <a:buFontTx/>
        <a:buBlip>
          <a:blip r:embed="rId31"/>
        </a:buBlip>
        <a:tabLst/>
        <a:defRPr sz="3334" b="0" i="0" u="none" strike="noStrike" cap="none" spc="0" baseline="0">
          <a:ln>
            <a:noFill/>
          </a:ln>
          <a:solidFill>
            <a:srgbClr val="333333"/>
          </a:solidFill>
          <a:uFillTx/>
          <a:latin typeface="+mn-lt"/>
          <a:ea typeface="+mn-ea"/>
          <a:cs typeface="+mn-cs"/>
          <a:sym typeface="Helvetica"/>
        </a:defRPr>
      </a:lvl2pPr>
      <a:lvl3pPr marL="1253780" marR="0" indent="-407071" algn="l" defTabSz="550361" rtl="0" latinLnBrk="0">
        <a:lnSpc>
          <a:spcPct val="100000"/>
        </a:lnSpc>
        <a:spcBef>
          <a:spcPts val="2000"/>
        </a:spcBef>
        <a:spcAft>
          <a:spcPts val="0"/>
        </a:spcAft>
        <a:buClrTx/>
        <a:buSzPct val="50000"/>
        <a:buFontTx/>
        <a:buBlip>
          <a:blip r:embed="rId31"/>
        </a:buBlip>
        <a:tabLst/>
        <a:defRPr sz="3334" b="0" i="0" u="none" strike="noStrike" cap="none" spc="0" baseline="0">
          <a:ln>
            <a:noFill/>
          </a:ln>
          <a:solidFill>
            <a:srgbClr val="333333"/>
          </a:solidFill>
          <a:uFillTx/>
          <a:latin typeface="+mn-lt"/>
          <a:ea typeface="+mn-ea"/>
          <a:cs typeface="+mn-cs"/>
          <a:sym typeface="Helvetica"/>
        </a:defRPr>
      </a:lvl3pPr>
      <a:lvl4pPr marL="1677135" marR="0" indent="-407071" algn="l" defTabSz="550361" rtl="0" latinLnBrk="0">
        <a:lnSpc>
          <a:spcPct val="100000"/>
        </a:lnSpc>
        <a:spcBef>
          <a:spcPts val="2000"/>
        </a:spcBef>
        <a:spcAft>
          <a:spcPts val="0"/>
        </a:spcAft>
        <a:buClrTx/>
        <a:buSzPct val="50000"/>
        <a:buFontTx/>
        <a:buBlip>
          <a:blip r:embed="rId31"/>
        </a:buBlip>
        <a:tabLst/>
        <a:defRPr sz="3334" b="0" i="0" u="none" strike="noStrike" cap="none" spc="0" baseline="0">
          <a:ln>
            <a:noFill/>
          </a:ln>
          <a:solidFill>
            <a:srgbClr val="333333"/>
          </a:solidFill>
          <a:uFillTx/>
          <a:latin typeface="+mn-lt"/>
          <a:ea typeface="+mn-ea"/>
          <a:cs typeface="+mn-cs"/>
          <a:sym typeface="Helvetica"/>
        </a:defRPr>
      </a:lvl4pPr>
      <a:lvl5pPr marL="2100489" marR="0" indent="-407071" algn="l" defTabSz="550361" rtl="0" latinLnBrk="0">
        <a:lnSpc>
          <a:spcPct val="100000"/>
        </a:lnSpc>
        <a:spcBef>
          <a:spcPts val="2000"/>
        </a:spcBef>
        <a:spcAft>
          <a:spcPts val="0"/>
        </a:spcAft>
        <a:buClrTx/>
        <a:buSzPct val="50000"/>
        <a:buFontTx/>
        <a:buBlip>
          <a:blip r:embed="rId31"/>
        </a:buBlip>
        <a:tabLst/>
        <a:defRPr sz="3334" b="0" i="0" u="none" strike="noStrike" cap="none" spc="0" baseline="0">
          <a:ln>
            <a:noFill/>
          </a:ln>
          <a:solidFill>
            <a:srgbClr val="333333"/>
          </a:solidFill>
          <a:uFillTx/>
          <a:latin typeface="+mn-lt"/>
          <a:ea typeface="+mn-ea"/>
          <a:cs typeface="+mn-cs"/>
          <a:sym typeface="Helvetica"/>
        </a:defRPr>
      </a:lvl5pPr>
      <a:lvl6pPr marL="2523844" marR="0" indent="-407072" algn="l" defTabSz="550361" rtl="0" latinLnBrk="0">
        <a:lnSpc>
          <a:spcPct val="100000"/>
        </a:lnSpc>
        <a:spcBef>
          <a:spcPts val="2000"/>
        </a:spcBef>
        <a:spcAft>
          <a:spcPts val="0"/>
        </a:spcAft>
        <a:buClrTx/>
        <a:buSzPct val="50000"/>
        <a:buFontTx/>
        <a:buBlip>
          <a:blip r:embed="rId31"/>
        </a:buBlip>
        <a:tabLst/>
        <a:defRPr sz="3334" b="0" i="0" u="none" strike="noStrike" cap="none" spc="0" baseline="0">
          <a:ln>
            <a:noFill/>
          </a:ln>
          <a:solidFill>
            <a:srgbClr val="333333"/>
          </a:solidFill>
          <a:uFillTx/>
          <a:latin typeface="+mn-lt"/>
          <a:ea typeface="+mn-ea"/>
          <a:cs typeface="+mn-cs"/>
          <a:sym typeface="Helvetica"/>
        </a:defRPr>
      </a:lvl6pPr>
      <a:lvl7pPr marL="2947199" marR="0" indent="-407072" algn="l" defTabSz="550361" rtl="0" latinLnBrk="0">
        <a:lnSpc>
          <a:spcPct val="100000"/>
        </a:lnSpc>
        <a:spcBef>
          <a:spcPts val="2000"/>
        </a:spcBef>
        <a:spcAft>
          <a:spcPts val="0"/>
        </a:spcAft>
        <a:buClrTx/>
        <a:buSzPct val="50000"/>
        <a:buFontTx/>
        <a:buBlip>
          <a:blip r:embed="rId31"/>
        </a:buBlip>
        <a:tabLst/>
        <a:defRPr sz="3334" b="0" i="0" u="none" strike="noStrike" cap="none" spc="0" baseline="0">
          <a:ln>
            <a:noFill/>
          </a:ln>
          <a:solidFill>
            <a:srgbClr val="333333"/>
          </a:solidFill>
          <a:uFillTx/>
          <a:latin typeface="+mn-lt"/>
          <a:ea typeface="+mn-ea"/>
          <a:cs typeface="+mn-cs"/>
          <a:sym typeface="Helvetica"/>
        </a:defRPr>
      </a:lvl7pPr>
      <a:lvl8pPr marL="3370553" marR="0" indent="-407072" algn="l" defTabSz="550361" rtl="0" latinLnBrk="0">
        <a:lnSpc>
          <a:spcPct val="100000"/>
        </a:lnSpc>
        <a:spcBef>
          <a:spcPts val="2000"/>
        </a:spcBef>
        <a:spcAft>
          <a:spcPts val="0"/>
        </a:spcAft>
        <a:buClrTx/>
        <a:buSzPct val="50000"/>
        <a:buFontTx/>
        <a:buBlip>
          <a:blip r:embed="rId31"/>
        </a:buBlip>
        <a:tabLst/>
        <a:defRPr sz="3334" b="0" i="0" u="none" strike="noStrike" cap="none" spc="0" baseline="0">
          <a:ln>
            <a:noFill/>
          </a:ln>
          <a:solidFill>
            <a:srgbClr val="333333"/>
          </a:solidFill>
          <a:uFillTx/>
          <a:latin typeface="+mn-lt"/>
          <a:ea typeface="+mn-ea"/>
          <a:cs typeface="+mn-cs"/>
          <a:sym typeface="Helvetica"/>
        </a:defRPr>
      </a:lvl8pPr>
      <a:lvl9pPr marL="3793908" marR="0" indent="-407072" algn="l" defTabSz="550361" rtl="0" latinLnBrk="0">
        <a:lnSpc>
          <a:spcPct val="100000"/>
        </a:lnSpc>
        <a:spcBef>
          <a:spcPts val="2000"/>
        </a:spcBef>
        <a:spcAft>
          <a:spcPts val="0"/>
        </a:spcAft>
        <a:buClrTx/>
        <a:buSzPct val="50000"/>
        <a:buFontTx/>
        <a:buBlip>
          <a:blip r:embed="rId31"/>
        </a:buBlip>
        <a:tabLst/>
        <a:defRPr sz="3334" b="0" i="0" u="none" strike="noStrike" cap="none" spc="0" baseline="0">
          <a:ln>
            <a:noFill/>
          </a:ln>
          <a:solidFill>
            <a:srgbClr val="333333"/>
          </a:solidFill>
          <a:uFillTx/>
          <a:latin typeface="+mn-lt"/>
          <a:ea typeface="+mn-ea"/>
          <a:cs typeface="+mn-cs"/>
          <a:sym typeface="Helvetica"/>
        </a:defRPr>
      </a:lvl9pPr>
    </p:bodyStyle>
    <p:otherStyle>
      <a:lvl1pPr marL="0" marR="0" indent="0"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1pPr>
      <a:lvl2pPr marL="0" marR="0" indent="152408"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2pPr>
      <a:lvl3pPr marL="0" marR="0" indent="304815"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3pPr>
      <a:lvl4pPr marL="0" marR="0" indent="457223"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4pPr>
      <a:lvl5pPr marL="0" marR="0" indent="609630"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5pPr>
      <a:lvl6pPr marL="0" marR="0" indent="762038"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6pPr>
      <a:lvl7pPr marL="0" marR="0" indent="914446"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7pPr>
      <a:lvl8pPr marL="0" marR="0" indent="1066853"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8pPr>
      <a:lvl9pPr marL="0" marR="0" indent="1219261"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30">
            <a:alphaModFix amt="60000"/>
          </a:blip>
          <a:stretch>
            <a:fillRect/>
          </a:stretch>
        </p:blipFill>
        <p:spPr>
          <a:xfrm>
            <a:off x="240002" y="8335370"/>
            <a:ext cx="604631" cy="604631"/>
          </a:xfrm>
          <a:prstGeom prst="rect">
            <a:avLst/>
          </a:prstGeom>
          <a:ln w="12700">
            <a:miter lim="400000"/>
          </a:ln>
        </p:spPr>
      </p:pic>
      <p:sp>
        <p:nvSpPr>
          <p:cNvPr id="3" name="Title Text"/>
          <p:cNvSpPr txBox="1">
            <a:spLocks noGrp="1"/>
          </p:cNvSpPr>
          <p:nvPr>
            <p:ph type="title"/>
          </p:nvPr>
        </p:nvSpPr>
        <p:spPr>
          <a:xfrm>
            <a:off x="677333" y="423333"/>
            <a:ext cx="15056000" cy="924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Title Text</a:t>
            </a:r>
          </a:p>
        </p:txBody>
      </p:sp>
      <p:sp>
        <p:nvSpPr>
          <p:cNvPr id="4" name="Body Level One…"/>
          <p:cNvSpPr txBox="1">
            <a:spLocks noGrp="1"/>
          </p:cNvSpPr>
          <p:nvPr>
            <p:ph type="body" idx="1"/>
          </p:nvPr>
        </p:nvSpPr>
        <p:spPr>
          <a:xfrm>
            <a:off x="677335" y="1608668"/>
            <a:ext cx="14901333" cy="63503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buBlip>
                <a:blip r:embed="rId31"/>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5792024" y="8631823"/>
            <a:ext cx="373500" cy="369268"/>
          </a:xfrm>
          <a:prstGeom prst="rect">
            <a:avLst/>
          </a:prstGeom>
          <a:ln w="12700">
            <a:miter lim="400000"/>
          </a:ln>
        </p:spPr>
        <p:txBody>
          <a:bodyPr wrap="none" lIns="50800" tIns="50800" rIns="50800" bIns="50800">
            <a:spAutoFit/>
          </a:bodyPr>
          <a:lstStyle>
            <a:lvl1pPr algn="l">
              <a:defRPr sz="1733" cap="none">
                <a:solidFill>
                  <a:srgbClr val="000000"/>
                </a:solidFill>
              </a:defRPr>
            </a:lvl1pPr>
          </a:lstStyle>
          <a:p>
            <a:pPr defTabSz="550348"/>
            <a:fld id="{86CB4B4D-7CA3-9044-876B-883B54F8677D}" type="slidenum">
              <a:rPr lang="en-US" smtClean="0">
                <a:sym typeface="Helvetica"/>
              </a:rPr>
              <a:pPr defTabSz="550348"/>
              <a:t>‹#›</a:t>
            </a:fld>
            <a:endParaRPr lang="en-US">
              <a:sym typeface="Helvetica"/>
            </a:endParaRPr>
          </a:p>
        </p:txBody>
      </p:sp>
    </p:spTree>
    <p:extLst>
      <p:ext uri="{BB962C8B-B14F-4D97-AF65-F5344CB8AC3E}">
        <p14:creationId xmlns:p14="http://schemas.microsoft.com/office/powerpoint/2010/main" val="832952271"/>
      </p:ext>
    </p:extLst>
  </p:cSld>
  <p:clrMap bg1="dk1" tx1="lt1" bg2="dk2" tx2="lt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 id="2147483818" r:id="rId19"/>
    <p:sldLayoutId id="2147483819" r:id="rId20"/>
    <p:sldLayoutId id="2147483820" r:id="rId21"/>
    <p:sldLayoutId id="2147483821" r:id="rId22"/>
    <p:sldLayoutId id="2147483822" r:id="rId23"/>
    <p:sldLayoutId id="2147483823" r:id="rId24"/>
    <p:sldLayoutId id="2147483824" r:id="rId25"/>
    <p:sldLayoutId id="2147483825" r:id="rId26"/>
    <p:sldLayoutId id="2147483826" r:id="rId27"/>
    <p:sldLayoutId id="2147483827" r:id="rId28"/>
  </p:sldLayoutIdLst>
  <p:transition spd="med"/>
  <p:txStyles>
    <p:titleStyle>
      <a:lvl1pPr marL="0" marR="0" indent="0"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1pPr>
      <a:lvl2pPr marL="0" marR="0" indent="152404"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2pPr>
      <a:lvl3pPr marL="0" marR="0" indent="304807"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3pPr>
      <a:lvl4pPr marL="0" marR="0" indent="457211"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4pPr>
      <a:lvl5pPr marL="0" marR="0" indent="609615"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5pPr>
      <a:lvl6pPr marL="0" marR="0" indent="762020"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6pPr>
      <a:lvl7pPr marL="0" marR="0" indent="914424"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7pPr>
      <a:lvl8pPr marL="0" marR="0" indent="1066827"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8pPr>
      <a:lvl9pPr marL="0" marR="0" indent="1219231"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9pPr>
    </p:titleStyle>
    <p:bodyStyle>
      <a:lvl1pPr marL="406410" marR="0" indent="-389477" algn="l" defTabSz="550348"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1pPr>
      <a:lvl2pPr marL="830406" marR="0" indent="-407060" algn="l" defTabSz="550348" rtl="0" latinLnBrk="0">
        <a:lnSpc>
          <a:spcPct val="100000"/>
        </a:lnSpc>
        <a:spcBef>
          <a:spcPts val="2000"/>
        </a:spcBef>
        <a:spcAft>
          <a:spcPts val="0"/>
        </a:spcAft>
        <a:buClrTx/>
        <a:buSzPct val="50000"/>
        <a:buFontTx/>
        <a:buBlip>
          <a:blip r:embed="rId32"/>
        </a:buBlip>
        <a:tabLst/>
        <a:defRPr sz="3335" b="0" i="0" u="none" strike="noStrike" cap="none" spc="0" baseline="0">
          <a:ln>
            <a:noFill/>
          </a:ln>
          <a:solidFill>
            <a:srgbClr val="333333"/>
          </a:solidFill>
          <a:uFillTx/>
          <a:latin typeface="+mn-lt"/>
          <a:ea typeface="+mn-ea"/>
          <a:cs typeface="+mn-cs"/>
          <a:sym typeface="Helvetica"/>
        </a:defRPr>
      </a:lvl2pPr>
      <a:lvl3pPr marL="1253749" marR="0" indent="-407060" algn="l" defTabSz="550348" rtl="0" latinLnBrk="0">
        <a:lnSpc>
          <a:spcPct val="100000"/>
        </a:lnSpc>
        <a:spcBef>
          <a:spcPts val="2000"/>
        </a:spcBef>
        <a:spcAft>
          <a:spcPts val="0"/>
        </a:spcAft>
        <a:buClrTx/>
        <a:buSzPct val="50000"/>
        <a:buFontTx/>
        <a:buBlip>
          <a:blip r:embed="rId32"/>
        </a:buBlip>
        <a:tabLst/>
        <a:defRPr sz="3335" b="0" i="0" u="none" strike="noStrike" cap="none" spc="0" baseline="0">
          <a:ln>
            <a:noFill/>
          </a:ln>
          <a:solidFill>
            <a:srgbClr val="333333"/>
          </a:solidFill>
          <a:uFillTx/>
          <a:latin typeface="+mn-lt"/>
          <a:ea typeface="+mn-ea"/>
          <a:cs typeface="+mn-cs"/>
          <a:sym typeface="Helvetica"/>
        </a:defRPr>
      </a:lvl3pPr>
      <a:lvl4pPr marL="1677093" marR="0" indent="-407060" algn="l" defTabSz="550348" rtl="0" latinLnBrk="0">
        <a:lnSpc>
          <a:spcPct val="100000"/>
        </a:lnSpc>
        <a:spcBef>
          <a:spcPts val="2000"/>
        </a:spcBef>
        <a:spcAft>
          <a:spcPts val="0"/>
        </a:spcAft>
        <a:buClrTx/>
        <a:buSzPct val="50000"/>
        <a:buFontTx/>
        <a:buBlip>
          <a:blip r:embed="rId32"/>
        </a:buBlip>
        <a:tabLst/>
        <a:defRPr sz="3335" b="0" i="0" u="none" strike="noStrike" cap="none" spc="0" baseline="0">
          <a:ln>
            <a:noFill/>
          </a:ln>
          <a:solidFill>
            <a:srgbClr val="333333"/>
          </a:solidFill>
          <a:uFillTx/>
          <a:latin typeface="+mn-lt"/>
          <a:ea typeface="+mn-ea"/>
          <a:cs typeface="+mn-cs"/>
          <a:sym typeface="Helvetica"/>
        </a:defRPr>
      </a:lvl4pPr>
      <a:lvl5pPr marL="2100437" marR="0" indent="-407060" algn="l" defTabSz="550348" rtl="0" latinLnBrk="0">
        <a:lnSpc>
          <a:spcPct val="100000"/>
        </a:lnSpc>
        <a:spcBef>
          <a:spcPts val="2000"/>
        </a:spcBef>
        <a:spcAft>
          <a:spcPts val="0"/>
        </a:spcAft>
        <a:buClrTx/>
        <a:buSzPct val="50000"/>
        <a:buFontTx/>
        <a:buBlip>
          <a:blip r:embed="rId32"/>
        </a:buBlip>
        <a:tabLst/>
        <a:defRPr sz="3335" b="0" i="0" u="none" strike="noStrike" cap="none" spc="0" baseline="0">
          <a:ln>
            <a:noFill/>
          </a:ln>
          <a:solidFill>
            <a:srgbClr val="333333"/>
          </a:solidFill>
          <a:uFillTx/>
          <a:latin typeface="+mn-lt"/>
          <a:ea typeface="+mn-ea"/>
          <a:cs typeface="+mn-cs"/>
          <a:sym typeface="Helvetica"/>
        </a:defRPr>
      </a:lvl5pPr>
      <a:lvl6pPr marL="2523781" marR="0" indent="-407062" algn="l" defTabSz="550348" rtl="0" latinLnBrk="0">
        <a:lnSpc>
          <a:spcPct val="100000"/>
        </a:lnSpc>
        <a:spcBef>
          <a:spcPts val="2000"/>
        </a:spcBef>
        <a:spcAft>
          <a:spcPts val="0"/>
        </a:spcAft>
        <a:buClrTx/>
        <a:buSzPct val="50000"/>
        <a:buFontTx/>
        <a:buBlip>
          <a:blip r:embed="rId32"/>
        </a:buBlip>
        <a:tabLst/>
        <a:defRPr sz="3335" b="0" i="0" u="none" strike="noStrike" cap="none" spc="0" baseline="0">
          <a:ln>
            <a:noFill/>
          </a:ln>
          <a:solidFill>
            <a:srgbClr val="333333"/>
          </a:solidFill>
          <a:uFillTx/>
          <a:latin typeface="+mn-lt"/>
          <a:ea typeface="+mn-ea"/>
          <a:cs typeface="+mn-cs"/>
          <a:sym typeface="Helvetica"/>
        </a:defRPr>
      </a:lvl6pPr>
      <a:lvl7pPr marL="2947125" marR="0" indent="-407062" algn="l" defTabSz="550348" rtl="0" latinLnBrk="0">
        <a:lnSpc>
          <a:spcPct val="100000"/>
        </a:lnSpc>
        <a:spcBef>
          <a:spcPts val="2000"/>
        </a:spcBef>
        <a:spcAft>
          <a:spcPts val="0"/>
        </a:spcAft>
        <a:buClrTx/>
        <a:buSzPct val="50000"/>
        <a:buFontTx/>
        <a:buBlip>
          <a:blip r:embed="rId32"/>
        </a:buBlip>
        <a:tabLst/>
        <a:defRPr sz="3335" b="0" i="0" u="none" strike="noStrike" cap="none" spc="0" baseline="0">
          <a:ln>
            <a:noFill/>
          </a:ln>
          <a:solidFill>
            <a:srgbClr val="333333"/>
          </a:solidFill>
          <a:uFillTx/>
          <a:latin typeface="+mn-lt"/>
          <a:ea typeface="+mn-ea"/>
          <a:cs typeface="+mn-cs"/>
          <a:sym typeface="Helvetica"/>
        </a:defRPr>
      </a:lvl7pPr>
      <a:lvl8pPr marL="3370469" marR="0" indent="-407062" algn="l" defTabSz="550348" rtl="0" latinLnBrk="0">
        <a:lnSpc>
          <a:spcPct val="100000"/>
        </a:lnSpc>
        <a:spcBef>
          <a:spcPts val="2000"/>
        </a:spcBef>
        <a:spcAft>
          <a:spcPts val="0"/>
        </a:spcAft>
        <a:buClrTx/>
        <a:buSzPct val="50000"/>
        <a:buFontTx/>
        <a:buBlip>
          <a:blip r:embed="rId32"/>
        </a:buBlip>
        <a:tabLst/>
        <a:defRPr sz="3335" b="0" i="0" u="none" strike="noStrike" cap="none" spc="0" baseline="0">
          <a:ln>
            <a:noFill/>
          </a:ln>
          <a:solidFill>
            <a:srgbClr val="333333"/>
          </a:solidFill>
          <a:uFillTx/>
          <a:latin typeface="+mn-lt"/>
          <a:ea typeface="+mn-ea"/>
          <a:cs typeface="+mn-cs"/>
          <a:sym typeface="Helvetica"/>
        </a:defRPr>
      </a:lvl8pPr>
      <a:lvl9pPr marL="3793813" marR="0" indent="-407062" algn="l" defTabSz="550348" rtl="0" latinLnBrk="0">
        <a:lnSpc>
          <a:spcPct val="100000"/>
        </a:lnSpc>
        <a:spcBef>
          <a:spcPts val="2000"/>
        </a:spcBef>
        <a:spcAft>
          <a:spcPts val="0"/>
        </a:spcAft>
        <a:buClrTx/>
        <a:buSzPct val="50000"/>
        <a:buFontTx/>
        <a:buBlip>
          <a:blip r:embed="rId32"/>
        </a:buBlip>
        <a:tabLst/>
        <a:defRPr sz="3335" b="0" i="0" u="none" strike="noStrike" cap="none" spc="0" baseline="0">
          <a:ln>
            <a:noFill/>
          </a:ln>
          <a:solidFill>
            <a:srgbClr val="333333"/>
          </a:solidFill>
          <a:uFillTx/>
          <a:latin typeface="+mn-lt"/>
          <a:ea typeface="+mn-ea"/>
          <a:cs typeface="+mn-cs"/>
          <a:sym typeface="Helvetica"/>
        </a:defRPr>
      </a:lvl9pPr>
    </p:bodyStyle>
    <p:otherStyle>
      <a:lvl1pPr marL="0" marR="0" indent="0"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1pPr>
      <a:lvl2pPr marL="0" marR="0" indent="152404"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2pPr>
      <a:lvl3pPr marL="0" marR="0" indent="304807"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3pPr>
      <a:lvl4pPr marL="0" marR="0" indent="457211"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4pPr>
      <a:lvl5pPr marL="0" marR="0" indent="609615"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5pPr>
      <a:lvl6pPr marL="0" marR="0" indent="762020"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6pPr>
      <a:lvl7pPr marL="0" marR="0" indent="914424"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7pPr>
      <a:lvl8pPr marL="0" marR="0" indent="1066827"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8pPr>
      <a:lvl9pPr marL="0" marR="0" indent="1219231"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29">
            <a:alphaModFix amt="60000"/>
          </a:blip>
          <a:stretch>
            <a:fillRect/>
          </a:stretch>
        </p:blipFill>
        <p:spPr>
          <a:xfrm>
            <a:off x="240003" y="8335371"/>
            <a:ext cx="604631" cy="604631"/>
          </a:xfrm>
          <a:prstGeom prst="rect">
            <a:avLst/>
          </a:prstGeom>
          <a:ln w="12700">
            <a:miter lim="400000"/>
          </a:ln>
        </p:spPr>
      </p:pic>
      <p:sp>
        <p:nvSpPr>
          <p:cNvPr id="3" name="Title Text"/>
          <p:cNvSpPr txBox="1">
            <a:spLocks noGrp="1"/>
          </p:cNvSpPr>
          <p:nvPr>
            <p:ph type="title"/>
          </p:nvPr>
        </p:nvSpPr>
        <p:spPr>
          <a:xfrm>
            <a:off x="677333" y="423333"/>
            <a:ext cx="15056000" cy="924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Title Text</a:t>
            </a:r>
          </a:p>
        </p:txBody>
      </p:sp>
      <p:sp>
        <p:nvSpPr>
          <p:cNvPr id="4" name="Body Level One…"/>
          <p:cNvSpPr txBox="1">
            <a:spLocks noGrp="1"/>
          </p:cNvSpPr>
          <p:nvPr>
            <p:ph type="body" idx="1"/>
          </p:nvPr>
        </p:nvSpPr>
        <p:spPr>
          <a:xfrm>
            <a:off x="677336" y="1608669"/>
            <a:ext cx="14901333" cy="63503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buBlip>
                <a:blip r:embed="rId30"/>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5792024" y="8631824"/>
            <a:ext cx="373500" cy="369268"/>
          </a:xfrm>
          <a:prstGeom prst="rect">
            <a:avLst/>
          </a:prstGeom>
          <a:ln w="12700">
            <a:miter lim="400000"/>
          </a:ln>
        </p:spPr>
        <p:txBody>
          <a:bodyPr wrap="none" lIns="50800" tIns="50800" rIns="50800" bIns="50800">
            <a:spAutoFit/>
          </a:bodyPr>
          <a:lstStyle>
            <a:lvl1pPr algn="l">
              <a:defRPr sz="1733" cap="none">
                <a:solidFill>
                  <a:srgbClr val="000000"/>
                </a:solidFill>
              </a:defRPr>
            </a:lvl1pPr>
          </a:lstStyle>
          <a:p>
            <a:pPr defTabSz="550334"/>
            <a:fld id="{86CB4B4D-7CA3-9044-876B-883B54F8677D}" type="slidenum">
              <a:rPr lang="en-US" smtClean="0">
                <a:sym typeface="Helvetica"/>
              </a:rPr>
              <a:pPr defTabSz="550334"/>
              <a:t>‹#›</a:t>
            </a:fld>
            <a:endParaRPr lang="en-US">
              <a:sym typeface="Helvetica"/>
            </a:endParaRPr>
          </a:p>
        </p:txBody>
      </p:sp>
    </p:spTree>
    <p:extLst>
      <p:ext uri="{BB962C8B-B14F-4D97-AF65-F5344CB8AC3E}">
        <p14:creationId xmlns:p14="http://schemas.microsoft.com/office/powerpoint/2010/main" val="3632181838"/>
      </p:ext>
    </p:extLst>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 id="2147483858" r:id="rId18"/>
    <p:sldLayoutId id="2147483859" r:id="rId19"/>
    <p:sldLayoutId id="2147483860" r:id="rId20"/>
    <p:sldLayoutId id="2147483861" r:id="rId21"/>
    <p:sldLayoutId id="2147483862" r:id="rId22"/>
    <p:sldLayoutId id="2147483863" r:id="rId23"/>
    <p:sldLayoutId id="2147483864" r:id="rId24"/>
    <p:sldLayoutId id="2147483865" r:id="rId25"/>
    <p:sldLayoutId id="2147483866" r:id="rId26"/>
    <p:sldLayoutId id="2147483867" r:id="rId27"/>
  </p:sldLayoutIdLst>
  <p:transition spd="med"/>
  <p:hf sldNum="0" hdr="0" ftr="0" dt="0"/>
  <p:txStyles>
    <p:titleStyle>
      <a:lvl1pPr marL="0" marR="0" indent="0" algn="l" defTabSz="550334"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1pPr>
      <a:lvl2pPr marL="0" marR="0" indent="152400" algn="l" defTabSz="550334"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2pPr>
      <a:lvl3pPr marL="0" marR="0" indent="304799" algn="l" defTabSz="550334"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3pPr>
      <a:lvl4pPr marL="0" marR="0" indent="457199" algn="l" defTabSz="550334"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4pPr>
      <a:lvl5pPr marL="0" marR="0" indent="609599" algn="l" defTabSz="550334"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5pPr>
      <a:lvl6pPr marL="0" marR="0" indent="762001" algn="l" defTabSz="550334"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6pPr>
      <a:lvl7pPr marL="0" marR="0" indent="914401" algn="l" defTabSz="550334"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7pPr>
      <a:lvl8pPr marL="0" marR="0" indent="1066800" algn="l" defTabSz="550334"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8pPr>
      <a:lvl9pPr marL="0" marR="0" indent="1219200" algn="l" defTabSz="550334"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9pPr>
    </p:titleStyle>
    <p:bodyStyle>
      <a:lvl1pPr marL="406401" marR="0" indent="-389468" algn="l" defTabSz="550334" rtl="0" latinLnBrk="0">
        <a:lnSpc>
          <a:spcPct val="100000"/>
        </a:lnSpc>
        <a:spcBef>
          <a:spcPts val="2000"/>
        </a:spcBef>
        <a:spcAft>
          <a:spcPts val="0"/>
        </a:spcAft>
        <a:buClrTx/>
        <a:buSzPct val="50000"/>
        <a:buFontTx/>
        <a:buBlip>
          <a:blip r:embed="rId30"/>
        </a:buBlip>
        <a:tabLst/>
        <a:defRPr sz="3335" b="0" i="0" u="none" strike="noStrike" cap="none" spc="0" baseline="0">
          <a:ln>
            <a:noFill/>
          </a:ln>
          <a:solidFill>
            <a:srgbClr val="333333"/>
          </a:solidFill>
          <a:uFillTx/>
          <a:latin typeface="+mn-lt"/>
          <a:ea typeface="+mn-ea"/>
          <a:cs typeface="+mn-cs"/>
          <a:sym typeface="Helvetica"/>
        </a:defRPr>
      </a:lvl1pPr>
      <a:lvl2pPr marL="830386" marR="0" indent="-407050" algn="l" defTabSz="550334"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2pPr>
      <a:lvl3pPr marL="1253718" marR="0" indent="-407050" algn="l" defTabSz="550334"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3pPr>
      <a:lvl4pPr marL="1677051" marR="0" indent="-407050" algn="l" defTabSz="550334"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4pPr>
      <a:lvl5pPr marL="2100385" marR="0" indent="-407050" algn="l" defTabSz="550334"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5pPr>
      <a:lvl6pPr marL="2523718" marR="0" indent="-407052" algn="l" defTabSz="550334"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6pPr>
      <a:lvl7pPr marL="2947052" marR="0" indent="-407052" algn="l" defTabSz="550334"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7pPr>
      <a:lvl8pPr marL="3370385" marR="0" indent="-407052" algn="l" defTabSz="550334"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8pPr>
      <a:lvl9pPr marL="3793718" marR="0" indent="-407052" algn="l" defTabSz="550334" rtl="0" latinLnBrk="0">
        <a:lnSpc>
          <a:spcPct val="100000"/>
        </a:lnSpc>
        <a:spcBef>
          <a:spcPts val="2000"/>
        </a:spcBef>
        <a:spcAft>
          <a:spcPts val="0"/>
        </a:spcAft>
        <a:buClrTx/>
        <a:buSzPct val="50000"/>
        <a:buFontTx/>
        <a:buBlip>
          <a:blip r:embed="rId31"/>
        </a:buBlip>
        <a:tabLst/>
        <a:defRPr sz="3335" b="0" i="0" u="none" strike="noStrike" cap="none" spc="0" baseline="0">
          <a:ln>
            <a:noFill/>
          </a:ln>
          <a:solidFill>
            <a:srgbClr val="333333"/>
          </a:solidFill>
          <a:uFillTx/>
          <a:latin typeface="+mn-lt"/>
          <a:ea typeface="+mn-ea"/>
          <a:cs typeface="+mn-cs"/>
          <a:sym typeface="Helvetica"/>
        </a:defRPr>
      </a:lvl9pPr>
    </p:bodyStyle>
    <p:otherStyle>
      <a:lvl1pPr marL="0" marR="0" indent="0" algn="l" defTabSz="550334"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1pPr>
      <a:lvl2pPr marL="0" marR="0" indent="152400" algn="l" defTabSz="550334"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2pPr>
      <a:lvl3pPr marL="0" marR="0" indent="304799" algn="l" defTabSz="550334"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3pPr>
      <a:lvl4pPr marL="0" marR="0" indent="457199" algn="l" defTabSz="550334"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4pPr>
      <a:lvl5pPr marL="0" marR="0" indent="609599" algn="l" defTabSz="550334"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5pPr>
      <a:lvl6pPr marL="0" marR="0" indent="762001" algn="l" defTabSz="550334"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6pPr>
      <a:lvl7pPr marL="0" marR="0" indent="914401" algn="l" defTabSz="550334"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7pPr>
      <a:lvl8pPr marL="0" marR="0" indent="1066800" algn="l" defTabSz="550334"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8pPr>
      <a:lvl9pPr marL="0" marR="0" indent="1219200" algn="l" defTabSz="550334"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63600" y="596900"/>
            <a:ext cx="14528800" cy="787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p>
            <a:r>
              <a:t>Title Text</a:t>
            </a:r>
          </a:p>
        </p:txBody>
      </p:sp>
      <p:sp>
        <p:nvSpPr>
          <p:cNvPr id="3" name="Body Level One…"/>
          <p:cNvSpPr txBox="1">
            <a:spLocks noGrp="1"/>
          </p:cNvSpPr>
          <p:nvPr>
            <p:ph type="body" idx="1"/>
          </p:nvPr>
        </p:nvSpPr>
        <p:spPr>
          <a:xfrm>
            <a:off x="863600" y="1371600"/>
            <a:ext cx="14528800" cy="7162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lvl2pPr marL="368300" indent="-330200">
              <a:spcBef>
                <a:spcPts val="1300"/>
              </a:spcBef>
              <a:buSzPct val="90000"/>
              <a:buChar char="•"/>
              <a:defRPr sz="3000" b="0">
                <a:solidFill>
                  <a:srgbClr val="FFFFFF"/>
                </a:solidFill>
              </a:defRPr>
            </a:lvl2pPr>
            <a:lvl3pPr marL="596900" indent="-304800">
              <a:spcBef>
                <a:spcPts val="1100"/>
              </a:spcBef>
              <a:buSzPct val="80000"/>
              <a:buChar char="–"/>
              <a:defRPr sz="2600" b="0">
                <a:solidFill>
                  <a:srgbClr val="FFFFFF"/>
                </a:solidFill>
              </a:defRPr>
            </a:lvl3pPr>
            <a:lvl4pPr marL="869950" indent="-254000">
              <a:spcBef>
                <a:spcPts val="900"/>
              </a:spcBef>
              <a:buSzPct val="80000"/>
              <a:buChar char="–"/>
              <a:defRPr sz="2200" b="0">
                <a:solidFill>
                  <a:srgbClr val="FFFFFF"/>
                </a:solidFill>
              </a:defRPr>
            </a:lvl4pPr>
            <a:lvl5pPr marL="1149350" indent="-254000">
              <a:spcBef>
                <a:spcPts val="900"/>
              </a:spcBef>
              <a:buSzPct val="80000"/>
              <a:buChar char="–"/>
              <a:defRPr sz="22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4699960" y="8674100"/>
            <a:ext cx="182216" cy="172815"/>
          </a:xfrm>
          <a:prstGeom prst="rect">
            <a:avLst/>
          </a:prstGeom>
          <a:ln w="12700">
            <a:miter lim="400000"/>
          </a:ln>
        </p:spPr>
        <p:txBody>
          <a:bodyPr wrap="none" lIns="0" tIns="0" rIns="0" bIns="0">
            <a:spAutoFit/>
          </a:bodyPr>
          <a:lstStyle>
            <a:lvl1pPr algn="r">
              <a:defRPr sz="1200" b="0">
                <a:solidFill>
                  <a:srgbClr val="929292"/>
                </a:solidFill>
              </a:defRPr>
            </a:lvl1pPr>
          </a:lstStyle>
          <a:p>
            <a:fld id="{86CB4B4D-7CA3-9044-876B-883B54F8677D}" type="slidenum">
              <a:t>‹#›</a:t>
            </a:fld>
            <a:endParaRPr/>
          </a:p>
        </p:txBody>
      </p:sp>
    </p:spTree>
    <p:extLst>
      <p:ext uri="{BB962C8B-B14F-4D97-AF65-F5344CB8AC3E}">
        <p14:creationId xmlns:p14="http://schemas.microsoft.com/office/powerpoint/2010/main" val="2408626179"/>
      </p:ext>
    </p:extLst>
  </p:cSld>
  <p:clrMap bg1="dk1" tx1="lt1" bg2="dk2" tx2="lt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transition spd="med">
    <p:fade/>
  </p:transition>
  <p:txStyles>
    <p:titleStyle>
      <a:lvl1pPr marL="0" marR="0" indent="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1pPr>
      <a:lvl2pPr marL="0" marR="0" indent="22860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2pPr>
      <a:lvl3pPr marL="0" marR="0" indent="45720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3pPr>
      <a:lvl4pPr marL="0" marR="0" indent="68580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4pPr>
      <a:lvl5pPr marL="0" marR="0" indent="91440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5pPr>
      <a:lvl6pPr marL="0" marR="0" indent="114300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6pPr>
      <a:lvl7pPr marL="0" marR="0" indent="137160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7pPr>
      <a:lvl8pPr marL="0" marR="0" indent="160020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8pPr>
      <a:lvl9pPr marL="0" marR="0" indent="1828800" algn="l" defTabSz="457200" rtl="0" latinLnBrk="0">
        <a:lnSpc>
          <a:spcPts val="5100"/>
        </a:lnSpc>
        <a:spcBef>
          <a:spcPts val="0"/>
        </a:spcBef>
        <a:spcAft>
          <a:spcPts val="0"/>
        </a:spcAft>
        <a:buClrTx/>
        <a:buSzTx/>
        <a:buFontTx/>
        <a:buNone/>
        <a:tabLst/>
        <a:defRPr sz="4500" b="1" i="0" u="none" strike="noStrike" cap="none" spc="0" baseline="0">
          <a:ln>
            <a:noFill/>
          </a:ln>
          <a:solidFill>
            <a:srgbClr val="FFFFFF"/>
          </a:solidFill>
          <a:uFillTx/>
          <a:latin typeface="+mn-lt"/>
          <a:ea typeface="+mn-ea"/>
          <a:cs typeface="+mn-cs"/>
          <a:sym typeface="Arial"/>
        </a:defRPr>
      </a:lvl9pPr>
    </p:titleStyle>
    <p:bodyStyle>
      <a:lvl1pPr marL="0" marR="0" indent="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1pPr>
      <a:lvl2pPr marL="0" marR="0" indent="22860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2pPr>
      <a:lvl3pPr marL="0" marR="0" indent="45720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3pPr>
      <a:lvl4pPr marL="0" marR="0" indent="68580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4pPr>
      <a:lvl5pPr marL="0" marR="0" indent="91440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5pPr>
      <a:lvl6pPr marL="0" marR="0" indent="114300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6pPr>
      <a:lvl7pPr marL="0" marR="0" indent="137160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7pPr>
      <a:lvl8pPr marL="0" marR="0" indent="160020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8pPr>
      <a:lvl9pPr marL="0" marR="0" indent="1828800" algn="l" defTabSz="546100" rtl="0" latinLnBrk="0">
        <a:lnSpc>
          <a:spcPct val="100000"/>
        </a:lnSpc>
        <a:spcBef>
          <a:spcPts val="3800"/>
        </a:spcBef>
        <a:spcAft>
          <a:spcPts val="0"/>
        </a:spcAft>
        <a:buClrTx/>
        <a:buSzTx/>
        <a:buFontTx/>
        <a:buNone/>
        <a:tabLst/>
        <a:defRPr sz="3200" b="1" i="0" u="none" strike="noStrike" cap="none" spc="0" baseline="0">
          <a:ln>
            <a:noFill/>
          </a:ln>
          <a:solidFill>
            <a:srgbClr val="9DA9A9"/>
          </a:solidFill>
          <a:uFillTx/>
          <a:latin typeface="+mn-lt"/>
          <a:ea typeface="+mn-ea"/>
          <a:cs typeface="+mn-cs"/>
          <a:sym typeface="Arial"/>
        </a:defRPr>
      </a:lvl9pPr>
    </p:bodyStyle>
    <p:otherStyle>
      <a:lvl1pPr marL="0" marR="0" indent="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1pPr>
      <a:lvl2pPr marL="0" marR="0" indent="2286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2pPr>
      <a:lvl3pPr marL="0" marR="0" indent="4572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3pPr>
      <a:lvl4pPr marL="0" marR="0" indent="6858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4pPr>
      <a:lvl5pPr marL="0" marR="0" indent="9144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5pPr>
      <a:lvl6pPr marL="0" marR="0" indent="11430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6pPr>
      <a:lvl7pPr marL="0" marR="0" indent="13716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7pPr>
      <a:lvl8pPr marL="0" marR="0" indent="16002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8pPr>
      <a:lvl9pPr marL="0" marR="0" indent="1828800" algn="r" defTabSz="45720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601614-0C9A-1EB1-0B0D-58576E022C92}"/>
              </a:ext>
            </a:extLst>
          </p:cNvPr>
          <p:cNvSpPr>
            <a:spLocks noGrp="1"/>
          </p:cNvSpPr>
          <p:nvPr>
            <p:ph type="title"/>
          </p:nvPr>
        </p:nvSpPr>
        <p:spPr>
          <a:xfrm>
            <a:off x="1117600" y="486834"/>
            <a:ext cx="140208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539085-950B-799F-A6FB-E22BE805C5C1}"/>
              </a:ext>
            </a:extLst>
          </p:cNvPr>
          <p:cNvSpPr>
            <a:spLocks noGrp="1"/>
          </p:cNvSpPr>
          <p:nvPr>
            <p:ph type="body" idx="1"/>
          </p:nvPr>
        </p:nvSpPr>
        <p:spPr>
          <a:xfrm>
            <a:off x="1117600" y="2434167"/>
            <a:ext cx="140208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3C2ED-803E-FCDC-22A9-C0A5E013D33A}"/>
              </a:ext>
            </a:extLst>
          </p:cNvPr>
          <p:cNvSpPr>
            <a:spLocks noGrp="1"/>
          </p:cNvSpPr>
          <p:nvPr>
            <p:ph type="dt" sz="half" idx="2"/>
          </p:nvPr>
        </p:nvSpPr>
        <p:spPr>
          <a:xfrm>
            <a:off x="1117600" y="8475134"/>
            <a:ext cx="3657600" cy="486833"/>
          </a:xfrm>
          <a:prstGeom prst="rect">
            <a:avLst/>
          </a:prstGeom>
        </p:spPr>
        <p:txBody>
          <a:bodyPr vert="horz" lIns="91440" tIns="45720" rIns="91440" bIns="45720" rtlCol="0" anchor="ctr"/>
          <a:lstStyle>
            <a:lvl1pPr algn="l">
              <a:defRPr sz="1600">
                <a:solidFill>
                  <a:schemeClr val="tx1">
                    <a:tint val="82000"/>
                  </a:schemeClr>
                </a:solidFill>
              </a:defRPr>
            </a:lvl1pPr>
          </a:lstStyle>
          <a:p>
            <a:fld id="{F856B2A4-48F3-4D29-B95A-CCA05F771EF4}" type="datetimeFigureOut">
              <a:rPr lang="en-US" smtClean="0"/>
              <a:t>8/5/2024</a:t>
            </a:fld>
            <a:endParaRPr lang="en-US"/>
          </a:p>
        </p:txBody>
      </p:sp>
      <p:sp>
        <p:nvSpPr>
          <p:cNvPr id="5" name="Footer Placeholder 4">
            <a:extLst>
              <a:ext uri="{FF2B5EF4-FFF2-40B4-BE49-F238E27FC236}">
                <a16:creationId xmlns:a16="http://schemas.microsoft.com/office/drawing/2014/main" id="{0978C8DD-2F23-A214-41E3-32D88ADF02E9}"/>
              </a:ext>
            </a:extLst>
          </p:cNvPr>
          <p:cNvSpPr>
            <a:spLocks noGrp="1"/>
          </p:cNvSpPr>
          <p:nvPr>
            <p:ph type="ftr" sz="quarter" idx="3"/>
          </p:nvPr>
        </p:nvSpPr>
        <p:spPr>
          <a:xfrm>
            <a:off x="5384800" y="8475134"/>
            <a:ext cx="5486400" cy="486833"/>
          </a:xfrm>
          <a:prstGeom prst="rect">
            <a:avLst/>
          </a:prstGeom>
        </p:spPr>
        <p:txBody>
          <a:bodyPr vert="horz" lIns="91440" tIns="45720" rIns="91440" bIns="45720" rtlCol="0" anchor="ctr"/>
          <a:lstStyle>
            <a:lvl1pPr algn="ctr">
              <a:defRPr sz="16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7460FAC-DF60-6D80-9479-8876FEB1F26D}"/>
              </a:ext>
            </a:extLst>
          </p:cNvPr>
          <p:cNvSpPr>
            <a:spLocks noGrp="1"/>
          </p:cNvSpPr>
          <p:nvPr>
            <p:ph type="sldNum" sz="quarter" idx="4"/>
          </p:nvPr>
        </p:nvSpPr>
        <p:spPr>
          <a:xfrm>
            <a:off x="11480800" y="8475134"/>
            <a:ext cx="3657600" cy="486833"/>
          </a:xfrm>
          <a:prstGeom prst="rect">
            <a:avLst/>
          </a:prstGeom>
        </p:spPr>
        <p:txBody>
          <a:bodyPr vert="horz" lIns="91440" tIns="45720" rIns="91440" bIns="45720" rtlCol="0" anchor="ctr"/>
          <a:lstStyle>
            <a:lvl1pPr algn="r">
              <a:defRPr sz="1600">
                <a:solidFill>
                  <a:schemeClr val="tx1">
                    <a:tint val="82000"/>
                  </a:schemeClr>
                </a:solidFill>
              </a:defRPr>
            </a:lvl1pPr>
          </a:lstStyle>
          <a:p>
            <a:fld id="{5DE570B4-6B1E-4CA0-AE00-47951C85F536}" type="slidenum">
              <a:rPr lang="en-US" smtClean="0"/>
              <a:t>‹#›</a:t>
            </a:fld>
            <a:endParaRPr lang="en-US"/>
          </a:p>
        </p:txBody>
      </p:sp>
    </p:spTree>
    <p:extLst>
      <p:ext uri="{BB962C8B-B14F-4D97-AF65-F5344CB8AC3E}">
        <p14:creationId xmlns:p14="http://schemas.microsoft.com/office/powerpoint/2010/main" val="1543174800"/>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0.xml"/><Relationship Id="rId1" Type="http://schemas.openxmlformats.org/officeDocument/2006/relationships/tags" Target="../tags/tag1.xml"/><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35.jpeg"/><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36.jpeg"/><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hyperlink" Target="https://www.rewiringamerica.org/app/ira-calculator" TargetMode="External"/><Relationship Id="rId2" Type="http://schemas.openxmlformats.org/officeDocument/2006/relationships/notesSlide" Target="../notesSlides/notesSlide16.xml"/><Relationship Id="rId1" Type="http://schemas.openxmlformats.org/officeDocument/2006/relationships/slideLayout" Target="../slideLayouts/slideLayout97.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docs.google.com/document/d/10vSXEtbjYZ3fBYhZbBahOLVxXrn82QKHkJGHGTRnvyg/edit" TargetMode="Externa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s://www.peco.com/ways-to-save/for-your-home/rebates-discounts"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www.sustainablejersey.com/communitysolar" TargetMode="External"/><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jpeg"/><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g"/><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hyperlink" Target="https://bit.ly/3tmyd1g" TargetMode="Externa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7.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130.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hyperlink" Target="https://smiller.org/REF1.docx"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https://www.peco.com/ways-to-save/for-your-home/rebates-discounts"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3" Type="http://schemas.openxmlformats.org/officeDocument/2006/relationships/hyperlink" Target="https://pecohomerebateprogram.com/pdf/rebate-forms/2024-PECO-HR-32532651-Rebate-Terms-Conditions-Updates-Central-AC-ASHP-Application_FILLABLE.pdf" TargetMode="External"/><Relationship Id="rId2" Type="http://schemas.openxmlformats.org/officeDocument/2006/relationships/hyperlink" Target="https://www.peco.com/ways-to-save/for-your-home/energy-assessments" TargetMode="External"/><Relationship Id="rId1" Type="http://schemas.openxmlformats.org/officeDocument/2006/relationships/slideLayout" Target="../slideLayouts/slideLayout3.xml"/><Relationship Id="rId5" Type="http://schemas.openxmlformats.org/officeDocument/2006/relationships/hyperlink" Target="https://pecohomerebateprogram.com/pdf/rebate-forms/2024-PECO-HR-3253265-Rebate-Terms-Conditions-Updates-Air-Source-HP-Maintenance_FILLABLE.pdf" TargetMode="External"/><Relationship Id="rId4" Type="http://schemas.openxmlformats.org/officeDocument/2006/relationships/hyperlink" Target="https://pecohomerebateprogram.com/pdf/rebate-forms/2024-PECO-HR-32532651-Ductless-Heat-Pump_FILLABLE.pdf"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3.jpeg"/><Relationship Id="rId5" Type="http://schemas.openxmlformats.org/officeDocument/2006/relationships/image" Target="../media/image2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26.jpeg"/><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Blue Marble.jpg" descr="Blue Marble.jpg"/>
          <p:cNvPicPr>
            <a:picLocks noChangeAspect="1"/>
          </p:cNvPicPr>
          <p:nvPr/>
        </p:nvPicPr>
        <p:blipFill>
          <a:blip r:embed="rId4"/>
          <a:stretch>
            <a:fillRect/>
          </a:stretch>
        </p:blipFill>
        <p:spPr>
          <a:xfrm>
            <a:off x="4198157" y="221237"/>
            <a:ext cx="7859685" cy="7557514"/>
          </a:xfrm>
          <a:prstGeom prst="rect">
            <a:avLst/>
          </a:prstGeom>
          <a:ln w="12700">
            <a:miter lim="400000"/>
          </a:ln>
        </p:spPr>
      </p:pic>
      <p:sp>
        <p:nvSpPr>
          <p:cNvPr id="221" name="Source: NASA"/>
          <p:cNvSpPr/>
          <p:nvPr>
            <p:custDataLst>
              <p:tags r:id="rId1"/>
            </p:custDataLst>
          </p:nvPr>
        </p:nvSpPr>
        <p:spPr>
          <a:xfrm>
            <a:off x="914401" y="8686801"/>
            <a:ext cx="1101264" cy="235962"/>
          </a:xfrm>
          <a:prstGeom prst="rect">
            <a:avLst/>
          </a:prstGeom>
          <a:solidFill>
            <a:scrgbClr r="0" g="0" b="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none" lIns="25400" tIns="25400" rIns="25400" bIns="25400" anchor="b" anchorCtr="0">
            <a:spAutoFit/>
          </a:bodyPr>
          <a:lstStyle>
            <a:lvl1pPr>
              <a:defRPr sz="1200"/>
            </a:lvl1pPr>
          </a:lstStyle>
          <a:p>
            <a:pPr marL="0" marR="0" lvl="0" indent="0" algn="l" defTabSz="457189"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dirty="0">
                <a:ln>
                  <a:noFill/>
                </a:ln>
                <a:solidFill>
                  <a:srgbClr val="FFFFFF">
                    <a:alpha val="50000"/>
                  </a:srgbClr>
                </a:solidFill>
                <a:effectLst/>
                <a:uLnTx/>
                <a:uFillTx/>
                <a:latin typeface="Arial" panose="020B0604020202020204" pitchFamily="34" charset="0"/>
                <a:cs typeface="Arial"/>
                <a:sym typeface="Arial"/>
              </a:rPr>
              <a:t>Source: NASA</a:t>
            </a:r>
          </a:p>
        </p:txBody>
      </p:sp>
      <p:sp>
        <p:nvSpPr>
          <p:cNvPr id="2" name="TextBox 1">
            <a:extLst>
              <a:ext uri="{FF2B5EF4-FFF2-40B4-BE49-F238E27FC236}">
                <a16:creationId xmlns:a16="http://schemas.microsoft.com/office/drawing/2014/main" id="{72936AB9-F882-4331-8484-2E39F08A749F}"/>
              </a:ext>
            </a:extLst>
          </p:cNvPr>
          <p:cNvSpPr txBox="1"/>
          <p:nvPr/>
        </p:nvSpPr>
        <p:spPr>
          <a:xfrm>
            <a:off x="2015665" y="7554868"/>
            <a:ext cx="12460637" cy="13678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t">
            <a:spAutoFit/>
          </a:bodyPr>
          <a:lstStyle/>
          <a:p>
            <a:pPr algn="ctr"/>
            <a:r>
              <a:rPr lang="en-US" sz="4000" b="1" i="0" u="none" strike="noStrike" baseline="0" dirty="0">
                <a:latin typeface="LucidaGrande-Bold"/>
              </a:rPr>
              <a:t>Power Your Savings and Cut Climate Pollution</a:t>
            </a:r>
          </a:p>
          <a:p>
            <a:pPr algn="ctr"/>
            <a:r>
              <a:rPr lang="en-US" sz="4000" b="1" i="0" u="none" strike="noStrike" baseline="0" dirty="0">
                <a:latin typeface="LucidaGrande-Bold"/>
              </a:rPr>
              <a:t>with Electrification and Inflation Reduction Act (IRA)</a:t>
            </a:r>
            <a:endParaRPr kumimoji="0" lang="en-US" sz="4000" b="1" i="0" u="none" strike="noStrike" kern="1200" cap="none" spc="0" normalizeH="0" baseline="0" noProof="0" dirty="0">
              <a:ln>
                <a:noFill/>
              </a:ln>
              <a:solidFill>
                <a:srgbClr val="FFFFFF"/>
              </a:solidFill>
              <a:effectLst/>
              <a:uLnTx/>
              <a:uFillTx/>
              <a:latin typeface="Arial"/>
              <a:cs typeface="Arial"/>
              <a:sym typeface="Arial"/>
            </a:endParaRPr>
          </a:p>
        </p:txBody>
      </p:sp>
      <p:sp>
        <p:nvSpPr>
          <p:cNvPr id="3" name="TextBox 2">
            <a:extLst>
              <a:ext uri="{FF2B5EF4-FFF2-40B4-BE49-F238E27FC236}">
                <a16:creationId xmlns:a16="http://schemas.microsoft.com/office/drawing/2014/main" id="{7024DDAB-A332-96A3-F599-DC8A8809D06A}"/>
              </a:ext>
            </a:extLst>
          </p:cNvPr>
          <p:cNvSpPr txBox="1"/>
          <p:nvPr/>
        </p:nvSpPr>
        <p:spPr>
          <a:xfrm>
            <a:off x="278970" y="3671606"/>
            <a:ext cx="3919187"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Pat and Steve </a:t>
            </a:r>
            <a:r>
              <a:rPr kumimoji="0" lang="en-US" sz="2800" b="1" i="0" u="none" strike="noStrike" kern="0" cap="none" spc="0" normalizeH="0" baseline="0" noProof="0" dirty="0">
                <a:ln>
                  <a:noFill/>
                </a:ln>
                <a:solidFill>
                  <a:srgbClr val="FFFFFF"/>
                </a:solidFill>
                <a:effectLst/>
                <a:uLnTx/>
                <a:uFillTx/>
                <a:latin typeface="Arial"/>
                <a:cs typeface="Arial"/>
                <a:sym typeface="Arial"/>
              </a:rPr>
              <a:t>Miller</a:t>
            </a: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a:cs typeface="Arial"/>
                <a:sym typeface="Arial"/>
              </a:rPr>
              <a:t>April 2024</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872">
            <a:hlinkClick r:id="" action="ppaction://media"/>
            <a:extLst>
              <a:ext uri="{FF2B5EF4-FFF2-40B4-BE49-F238E27FC236}">
                <a16:creationId xmlns:a16="http://schemas.microsoft.com/office/drawing/2014/main" id="{2CA70257-44D0-525F-09E1-1D5B0E78741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199" name="2023 Acts to Action Keynote English Short.011.jpeg" descr="2023 Acts to Action Keynote English Short.011.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B5194639-4FBE-93ED-76D3-9D94A72C6B74}"/>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0" fill="hold"/>
                                        <p:tgtEl>
                                          <p:spTgt spid="2"/>
                                        </p:tgtEl>
                                      </p:cBhvr>
                                    </p:cmd>
                                  </p:childTnLst>
                                </p:cTn>
                              </p:par>
                            </p:childTnLst>
                          </p:cTn>
                        </p:par>
                        <p:par>
                          <p:cTn id="7" fill="hold">
                            <p:stCondLst>
                              <p:cond delay="2400"/>
                            </p:stCondLst>
                            <p:childTnLst>
                              <p:par>
                                <p:cTn id="8" presetID="1" presetClass="entr" presetSubtype="0" fill="hold" grpId="0" nodeType="afterEffect">
                                  <p:stCondLst>
                                    <p:cond delay="0"/>
                                  </p:stCondLst>
                                  <p:iterate>
                                    <p:tmAbs val="0"/>
                                  </p:iterate>
                                  <p:childTnLst>
                                    <p:set>
                                      <p:cBhvr>
                                        <p:cTn id="9" fill="hold"/>
                                        <p:tgtEl>
                                          <p:spTgt spid="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199"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809">
            <a:hlinkClick r:id="" action="ppaction://media"/>
            <a:extLst>
              <a:ext uri="{FF2B5EF4-FFF2-40B4-BE49-F238E27FC236}">
                <a16:creationId xmlns:a16="http://schemas.microsoft.com/office/drawing/2014/main" id="{60B20D30-09E2-47EE-103E-4E86A9C2429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179" name="2023 Acts to Action Keynote English Short.002.jpeg" descr="2023 Acts to Action Keynote English Short.002.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B622162E-EBA1-6D30-E396-1C77D77B7BFD}"/>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3" fill="hold"/>
                                        <p:tgtEl>
                                          <p:spTgt spid="2"/>
                                        </p:tgtEl>
                                      </p:cBhvr>
                                    </p:cmd>
                                  </p:childTnLst>
                                </p:cTn>
                              </p:par>
                            </p:childTnLst>
                          </p:cTn>
                        </p:par>
                        <p:par>
                          <p:cTn id="7" fill="hold">
                            <p:stCondLst>
                              <p:cond delay="1533"/>
                            </p:stCondLst>
                            <p:childTnLst>
                              <p:par>
                                <p:cTn id="8" presetID="1" presetClass="entr" presetSubtype="0" fill="hold" grpId="0" nodeType="afterEffect">
                                  <p:stCondLst>
                                    <p:cond delay="0"/>
                                  </p:stCondLst>
                                  <p:iterate>
                                    <p:tmAbs val="0"/>
                                  </p:iterate>
                                  <p:childTnLst>
                                    <p:set>
                                      <p:cBhvr>
                                        <p:cTn id="9" fill="hold"/>
                                        <p:tgtEl>
                                          <p:spTgt spid="1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179"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870">
            <a:hlinkClick r:id="" action="ppaction://media"/>
            <a:extLst>
              <a:ext uri="{FF2B5EF4-FFF2-40B4-BE49-F238E27FC236}">
                <a16:creationId xmlns:a16="http://schemas.microsoft.com/office/drawing/2014/main" id="{697C8FE9-6E4A-7E0A-4E5E-D365C965C06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189" name="2023 Acts to Action Keynote English Short.006.jpeg" descr="2023 Acts to Action Keynote English Short.006.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9612518C-CA06-359C-7CA0-B7C67C557C3E}"/>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3" fill="hold"/>
                                        <p:tgtEl>
                                          <p:spTgt spid="2"/>
                                        </p:tgtEl>
                                      </p:cBhvr>
                                    </p:cmd>
                                  </p:childTnLst>
                                </p:cTn>
                              </p:par>
                            </p:childTnLst>
                          </p:cTn>
                        </p:par>
                        <p:par>
                          <p:cTn id="7" fill="hold">
                            <p:stCondLst>
                              <p:cond delay="2333"/>
                            </p:stCondLst>
                            <p:childTnLst>
                              <p:par>
                                <p:cTn id="8" presetID="1" presetClass="entr" presetSubtype="0" fill="hold" grpId="0" nodeType="afterEffect">
                                  <p:stCondLst>
                                    <p:cond delay="0"/>
                                  </p:stCondLst>
                                  <p:iterate>
                                    <p:tmAbs val="0"/>
                                  </p:iterate>
                                  <p:childTnLst>
                                    <p:set>
                                      <p:cBhvr>
                                        <p:cTn id="9" fill="hold"/>
                                        <p:tgtEl>
                                          <p:spTgt spid="1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189"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B96E4D-0990-06AE-E488-40A5856148CD}"/>
              </a:ext>
            </a:extLst>
          </p:cNvPr>
          <p:cNvPicPr>
            <a:picLocks noChangeAspect="1"/>
          </p:cNvPicPr>
          <p:nvPr/>
        </p:nvPicPr>
        <p:blipFill>
          <a:blip r:embed="rId2"/>
          <a:stretch>
            <a:fillRect/>
          </a:stretch>
        </p:blipFill>
        <p:spPr>
          <a:xfrm>
            <a:off x="312615" y="266006"/>
            <a:ext cx="15630769" cy="8877993"/>
          </a:xfrm>
          <a:prstGeom prst="rect">
            <a:avLst/>
          </a:prstGeom>
          <a:noFill/>
        </p:spPr>
      </p:pic>
      <p:sp>
        <p:nvSpPr>
          <p:cNvPr id="3" name="Text Placeholder 2">
            <a:extLst>
              <a:ext uri="{FF2B5EF4-FFF2-40B4-BE49-F238E27FC236}">
                <a16:creationId xmlns:a16="http://schemas.microsoft.com/office/drawing/2014/main" id="{847C2BC9-0172-1B58-DCD4-B2E73A2514DB}"/>
              </a:ext>
            </a:extLst>
          </p:cNvPr>
          <p:cNvSpPr>
            <a:spLocks noGrp="1"/>
          </p:cNvSpPr>
          <p:nvPr>
            <p:ph type="body" idx="1"/>
          </p:nvPr>
        </p:nvSpPr>
        <p:spPr>
          <a:xfrm>
            <a:off x="677333" y="1608669"/>
            <a:ext cx="14562667" cy="6465369"/>
          </a:xfrm>
        </p:spPr>
        <p:txBody>
          <a:bodyPr>
            <a:normAutofit/>
          </a:bodyPr>
          <a:lstStyle/>
          <a:p>
            <a:pPr marL="16933" indent="0">
              <a:buNone/>
            </a:pPr>
            <a:r>
              <a:rPr lang="en-US" dirty="0"/>
              <a:t>  </a:t>
            </a:r>
          </a:p>
        </p:txBody>
      </p:sp>
      <p:sp>
        <p:nvSpPr>
          <p:cNvPr id="2" name="Title 1">
            <a:extLst>
              <a:ext uri="{FF2B5EF4-FFF2-40B4-BE49-F238E27FC236}">
                <a16:creationId xmlns:a16="http://schemas.microsoft.com/office/drawing/2014/main" id="{25A1D763-7CFA-4201-CBF7-2F09474B596D}"/>
              </a:ext>
            </a:extLst>
          </p:cNvPr>
          <p:cNvSpPr>
            <a:spLocks noGrp="1"/>
          </p:cNvSpPr>
          <p:nvPr>
            <p:ph type="title"/>
          </p:nvPr>
        </p:nvSpPr>
        <p:spPr>
          <a:xfrm>
            <a:off x="677333" y="423333"/>
            <a:ext cx="14562667" cy="924000"/>
          </a:xfrm>
        </p:spPr>
        <p:txBody>
          <a:bodyPr>
            <a:normAutofit/>
          </a:bodyPr>
          <a:lstStyle/>
          <a:p>
            <a:r>
              <a:rPr lang="en-US" dirty="0"/>
              <a:t> </a:t>
            </a:r>
          </a:p>
        </p:txBody>
      </p:sp>
    </p:spTree>
    <p:extLst>
      <p:ext uri="{BB962C8B-B14F-4D97-AF65-F5344CB8AC3E}">
        <p14:creationId xmlns:p14="http://schemas.microsoft.com/office/powerpoint/2010/main" val="272953578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720D0A-AF32-9830-0652-3855ED521074}"/>
              </a:ext>
            </a:extLst>
          </p:cNvPr>
          <p:cNvPicPr>
            <a:picLocks noChangeAspect="1"/>
          </p:cNvPicPr>
          <p:nvPr/>
        </p:nvPicPr>
        <p:blipFill>
          <a:blip r:embed="rId3"/>
          <a:stretch>
            <a:fillRect/>
          </a:stretch>
        </p:blipFill>
        <p:spPr>
          <a:xfrm>
            <a:off x="0" y="259993"/>
            <a:ext cx="15855259" cy="8624013"/>
          </a:xfrm>
          <a:prstGeom prst="rect">
            <a:avLst/>
          </a:prstGeom>
        </p:spPr>
      </p:pic>
      <p:sp>
        <p:nvSpPr>
          <p:cNvPr id="6" name="TextBox 5">
            <a:extLst>
              <a:ext uri="{FF2B5EF4-FFF2-40B4-BE49-F238E27FC236}">
                <a16:creationId xmlns:a16="http://schemas.microsoft.com/office/drawing/2014/main" id="{A7423DAE-CE96-2127-FA4B-1914AAD8368F}"/>
              </a:ext>
            </a:extLst>
          </p:cNvPr>
          <p:cNvSpPr txBox="1"/>
          <p:nvPr/>
        </p:nvSpPr>
        <p:spPr>
          <a:xfrm>
            <a:off x="6568681" y="852419"/>
            <a:ext cx="7833876"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600" b="1" i="0" u="none" strike="noStrike" kern="0" cap="all" spc="0" normalizeH="0" baseline="0" noProof="0" dirty="0">
                <a:ln>
                  <a:noFill/>
                </a:ln>
                <a:solidFill>
                  <a:srgbClr val="53585F">
                    <a:lumMod val="50000"/>
                  </a:srgbClr>
                </a:solidFill>
                <a:effectLst/>
                <a:uLnTx/>
                <a:uFillTx/>
                <a:latin typeface="Helvetica"/>
                <a:ea typeface="+mn-ea"/>
                <a:cs typeface="Helvetica"/>
                <a:sym typeface="Helvetica"/>
              </a:rPr>
              <a:t>https://www.climaterealityproject.org/electrification-journey</a:t>
            </a:r>
          </a:p>
        </p:txBody>
      </p:sp>
      <p:sp>
        <p:nvSpPr>
          <p:cNvPr id="7" name="TextBox 6">
            <a:extLst>
              <a:ext uri="{FF2B5EF4-FFF2-40B4-BE49-F238E27FC236}">
                <a16:creationId xmlns:a16="http://schemas.microsoft.com/office/drawing/2014/main" id="{FDECC8B3-1F53-2F97-E5D3-C9BC169841BF}"/>
              </a:ext>
            </a:extLst>
          </p:cNvPr>
          <p:cNvSpPr txBox="1"/>
          <p:nvPr/>
        </p:nvSpPr>
        <p:spPr>
          <a:xfrm>
            <a:off x="6485325" y="370797"/>
            <a:ext cx="791723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000" b="1" i="0" u="none" strike="noStrike" kern="0" cap="all" spc="0" normalizeH="0" baseline="0" noProof="0" dirty="0">
                <a:ln>
                  <a:noFill/>
                </a:ln>
                <a:solidFill>
                  <a:srgbClr val="53585F">
                    <a:lumMod val="50000"/>
                  </a:srgbClr>
                </a:solidFill>
                <a:effectLst/>
                <a:uLnTx/>
                <a:uFillTx/>
                <a:latin typeface="Helvetica"/>
                <a:ea typeface="+mn-ea"/>
                <a:cs typeface="Helvetica"/>
                <a:sym typeface="Helvetica"/>
              </a:rPr>
              <a:t>Navigating Individual incentives, by Dr. Leah Stokes </a:t>
            </a:r>
          </a:p>
        </p:txBody>
      </p:sp>
    </p:spTree>
    <p:extLst>
      <p:ext uri="{BB962C8B-B14F-4D97-AF65-F5344CB8AC3E}">
        <p14:creationId xmlns:p14="http://schemas.microsoft.com/office/powerpoint/2010/main" val="211282901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7856">
            <a:hlinkClick r:id="" action="ppaction://media"/>
            <a:extLst>
              <a:ext uri="{FF2B5EF4-FFF2-40B4-BE49-F238E27FC236}">
                <a16:creationId xmlns:a16="http://schemas.microsoft.com/office/drawing/2014/main" id="{0103F8B8-9DB5-980E-4439-913200B029B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209" name="2023 Acts to Action Keynote English Short.028.jpeg" descr="2023 Acts to Action Keynote English Short.028.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4" name="Rectangle 3">
            <a:extLst>
              <a:ext uri="{FF2B5EF4-FFF2-40B4-BE49-F238E27FC236}">
                <a16:creationId xmlns:a16="http://schemas.microsoft.com/office/drawing/2014/main" id="{DF25817F-7240-F875-F945-C4A5C3019C4B}"/>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33" fill="hold"/>
                                        <p:tgtEl>
                                          <p:spTgt spid="3"/>
                                        </p:tgtEl>
                                      </p:cBhvr>
                                    </p:cmd>
                                  </p:childTnLst>
                                </p:cTn>
                              </p:par>
                            </p:childTnLst>
                          </p:cTn>
                        </p:par>
                        <p:par>
                          <p:cTn id="7" fill="hold">
                            <p:stCondLst>
                              <p:cond delay="9333"/>
                            </p:stCondLst>
                            <p:childTnLst>
                              <p:par>
                                <p:cTn id="8" presetID="1" presetClass="entr" presetSubtype="0" fill="hold" grpId="0" nodeType="afterEffect">
                                  <p:stCondLst>
                                    <p:cond delay="0"/>
                                  </p:stCondLst>
                                  <p:iterate>
                                    <p:tmAbs val="0"/>
                                  </p:iterate>
                                  <p:childTnLst>
                                    <p:set>
                                      <p:cBhvr>
                                        <p:cTn id="9" fill="hold"/>
                                        <p:tgtEl>
                                          <p:spTgt spid="2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bldLst>
      <p:bldP spid="209"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7855">
            <a:hlinkClick r:id="" action="ppaction://media"/>
            <a:extLst>
              <a:ext uri="{FF2B5EF4-FFF2-40B4-BE49-F238E27FC236}">
                <a16:creationId xmlns:a16="http://schemas.microsoft.com/office/drawing/2014/main" id="{6EB8A7E7-A712-56B8-9168-43FA9085D3D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204" name="2023 Acts to Action Keynote English Short.027.jpeg" descr="2023 Acts to Action Keynote English Short.027.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4" name="Rectangle 3">
            <a:extLst>
              <a:ext uri="{FF2B5EF4-FFF2-40B4-BE49-F238E27FC236}">
                <a16:creationId xmlns:a16="http://schemas.microsoft.com/office/drawing/2014/main" id="{C55FF9AC-EDB7-6077-A90B-6BE8F403FFBE}"/>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Arial"/>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66" fill="hold"/>
                                        <p:tgtEl>
                                          <p:spTgt spid="3"/>
                                        </p:tgtEl>
                                      </p:cBhvr>
                                    </p:cmd>
                                  </p:childTnLst>
                                </p:cTn>
                              </p:par>
                            </p:childTnLst>
                          </p:cTn>
                        </p:par>
                        <p:par>
                          <p:cTn id="7" fill="hold">
                            <p:stCondLst>
                              <p:cond delay="8366"/>
                            </p:stCondLst>
                            <p:childTnLst>
                              <p:par>
                                <p:cTn id="8" presetID="1" presetClass="entr" presetSubtype="0" fill="hold" grpId="0" nodeType="afterEffect">
                                  <p:stCondLst>
                                    <p:cond delay="0"/>
                                  </p:stCondLst>
                                  <p:iterate>
                                    <p:tmAbs val="0"/>
                                  </p:iterate>
                                  <p:childTnLst>
                                    <p:set>
                                      <p:cBhvr>
                                        <p:cTn id="9" fill="hold"/>
                                        <p:tgtEl>
                                          <p:spTgt spid="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bldLst>
      <p:bldP spid="204"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149faab8333_0_154"/>
          <p:cNvSpPr txBox="1">
            <a:spLocks noGrp="1"/>
          </p:cNvSpPr>
          <p:nvPr>
            <p:ph type="title"/>
          </p:nvPr>
        </p:nvSpPr>
        <p:spPr>
          <a:xfrm>
            <a:off x="109067" y="-123866"/>
            <a:ext cx="16037867" cy="2227978"/>
          </a:xfrm>
          <a:prstGeom prst="rect">
            <a:avLst/>
          </a:prstGeom>
        </p:spPr>
        <p:txBody>
          <a:bodyPr spcFirstLastPara="1" wrap="square" lIns="162533" tIns="162533" rIns="162533" bIns="162533" anchor="t" anchorCtr="0">
            <a:noAutofit/>
          </a:bodyPr>
          <a:lstStyle/>
          <a:p>
            <a:pPr algn="ctr"/>
            <a:r>
              <a:rPr lang="en" sz="6000" dirty="0"/>
              <a:t>Rewiring America Savings Calculator </a:t>
            </a:r>
            <a:r>
              <a:rPr lang="en" sz="4800" dirty="0">
                <a:hlinkClick r:id="rId3">
                  <a:extLst>
                    <a:ext uri="{A12FA001-AC4F-418D-AE19-62706E023703}">
                      <ahyp:hlinkClr xmlns:ahyp="http://schemas.microsoft.com/office/drawing/2018/hyperlinkcolor" val="tx"/>
                    </a:ext>
                  </a:extLst>
                </a:hlinkClick>
              </a:rPr>
              <a:t>https://www.rewiringamerica.org/app/ira-calculator</a:t>
            </a:r>
            <a:r>
              <a:rPr lang="en" sz="4800" dirty="0"/>
              <a:t> </a:t>
            </a:r>
            <a:r>
              <a:rPr kumimoji="0" lang="en-US" sz="6000" b="1" i="0" u="none" strike="noStrike" spc="0" normalizeH="0" baseline="0" dirty="0">
                <a:ln>
                  <a:noFill/>
                </a:ln>
                <a:effectLst/>
                <a:uFillTx/>
                <a:latin typeface="+mn-lt"/>
                <a:ea typeface="+mn-ea"/>
                <a:cs typeface="+mn-cs"/>
                <a:sym typeface="Helvetica"/>
              </a:rPr>
              <a:t> </a:t>
            </a:r>
            <a:endParaRPr sz="4800" dirty="0"/>
          </a:p>
          <a:p>
            <a:endParaRPr sz="6933" dirty="0"/>
          </a:p>
        </p:txBody>
      </p:sp>
      <p:pic>
        <p:nvPicPr>
          <p:cNvPr id="225" name="Google Shape;225;g149faab8333_0_154"/>
          <p:cNvPicPr preferRelativeResize="0"/>
          <p:nvPr/>
        </p:nvPicPr>
        <p:blipFill rotWithShape="1">
          <a:blip r:embed="rId4">
            <a:alphaModFix/>
          </a:blip>
          <a:srcRect b="11723"/>
          <a:stretch/>
        </p:blipFill>
        <p:spPr>
          <a:xfrm>
            <a:off x="6834622" y="2104112"/>
            <a:ext cx="9018422" cy="6813830"/>
          </a:xfrm>
          <a:prstGeom prst="rect">
            <a:avLst/>
          </a:prstGeom>
          <a:noFill/>
          <a:ln>
            <a:noFill/>
          </a:ln>
        </p:spPr>
      </p:pic>
      <p:sp>
        <p:nvSpPr>
          <p:cNvPr id="226" name="Google Shape;226;g149faab8333_0_154"/>
          <p:cNvSpPr txBox="1">
            <a:spLocks noGrp="1"/>
          </p:cNvSpPr>
          <p:nvPr>
            <p:ph type="body" idx="1"/>
          </p:nvPr>
        </p:nvSpPr>
        <p:spPr>
          <a:xfrm>
            <a:off x="402956" y="2104112"/>
            <a:ext cx="6431665" cy="6376533"/>
          </a:xfrm>
          <a:prstGeom prst="rect">
            <a:avLst/>
          </a:prstGeom>
          <a:noFill/>
          <a:ln>
            <a:noFill/>
          </a:ln>
        </p:spPr>
        <p:txBody>
          <a:bodyPr spcFirstLastPara="1" wrap="square" lIns="162533" tIns="162533" rIns="162533" bIns="162533" anchor="t" anchorCtr="0">
            <a:noAutofit/>
          </a:bodyPr>
          <a:lstStyle/>
          <a:p>
            <a:pPr marL="0" indent="0">
              <a:lnSpc>
                <a:spcPct val="115000"/>
              </a:lnSpc>
              <a:spcBef>
                <a:spcPts val="1422"/>
              </a:spcBef>
              <a:buNone/>
            </a:pPr>
            <a:r>
              <a:rPr lang="en" sz="3911" dirty="0"/>
              <a:t>Rebates available up to $14,000 per household, plus tax credits</a:t>
            </a:r>
            <a:endParaRPr sz="3911" dirty="0"/>
          </a:p>
          <a:p>
            <a:pPr indent="-654764">
              <a:lnSpc>
                <a:spcPct val="115000"/>
              </a:lnSpc>
              <a:spcBef>
                <a:spcPts val="1422"/>
              </a:spcBef>
              <a:buSzPts val="2200"/>
            </a:pPr>
            <a:r>
              <a:rPr lang="en" sz="3911" dirty="0"/>
              <a:t>100% cost coverage for low-income households</a:t>
            </a:r>
          </a:p>
          <a:p>
            <a:pPr lvl="1" indent="-654764">
              <a:spcBef>
                <a:spcPts val="0"/>
              </a:spcBef>
              <a:buSzPts val="2200"/>
              <a:buChar char="●"/>
            </a:pPr>
            <a:r>
              <a:rPr lang="en-US" sz="2844" dirty="0"/>
              <a:t>Up to $83,000 per year</a:t>
            </a:r>
            <a:endParaRPr sz="2844" dirty="0"/>
          </a:p>
          <a:p>
            <a:pPr indent="-654764">
              <a:lnSpc>
                <a:spcPct val="115000"/>
              </a:lnSpc>
              <a:spcBef>
                <a:spcPts val="600"/>
              </a:spcBef>
              <a:spcAft>
                <a:spcPts val="600"/>
              </a:spcAft>
              <a:buSzPts val="2200"/>
            </a:pPr>
            <a:r>
              <a:rPr lang="en" sz="3911" dirty="0"/>
              <a:t>50% cost coverage for mid-income households</a:t>
            </a:r>
          </a:p>
          <a:p>
            <a:pPr lvl="1" indent="-654764">
              <a:lnSpc>
                <a:spcPct val="100000"/>
              </a:lnSpc>
              <a:spcBef>
                <a:spcPts val="0"/>
              </a:spcBef>
              <a:buSzPts val="2200"/>
              <a:buFont typeface="Source Sans Pro"/>
              <a:buChar char="●"/>
            </a:pPr>
            <a:r>
              <a:rPr lang="en" sz="2844" dirty="0"/>
              <a:t>$83,000 to $155,000</a:t>
            </a:r>
            <a:endParaRPr sz="2844" dirty="0"/>
          </a:p>
        </p:txBody>
      </p:sp>
      <p:sp>
        <p:nvSpPr>
          <p:cNvPr id="2" name="TextBox 1">
            <a:extLst>
              <a:ext uri="{FF2B5EF4-FFF2-40B4-BE49-F238E27FC236}">
                <a16:creationId xmlns:a16="http://schemas.microsoft.com/office/drawing/2014/main" id="{E5F3B326-0D90-C834-B17D-991CE96A6835}"/>
              </a:ext>
            </a:extLst>
          </p:cNvPr>
          <p:cNvSpPr txBox="1"/>
          <p:nvPr/>
        </p:nvSpPr>
        <p:spPr>
          <a:xfrm>
            <a:off x="250750" y="8303730"/>
            <a:ext cx="853163" cy="60993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2400" b="1" i="0" u="none" strike="noStrike" kern="0" cap="all" spc="0" normalizeH="0" baseline="0" noProof="0" dirty="0">
              <a:ln>
                <a:noFill/>
              </a:ln>
              <a:solidFill>
                <a:srgbClr val="8DC63F"/>
              </a:solidFill>
              <a:effectLst/>
              <a:highlight>
                <a:srgbClr val="FFFFFF"/>
              </a:highlight>
              <a:uLnTx/>
              <a:uFillTx/>
              <a:latin typeface="Helvetica"/>
              <a:ea typeface="+mn-ea"/>
              <a:cs typeface="Helvetica"/>
              <a:sym typeface="Helvetic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882CB59-BFDD-24BC-0458-E4CAB77A1D44}"/>
              </a:ext>
            </a:extLst>
          </p:cNvPr>
          <p:cNvSpPr txBox="1"/>
          <p:nvPr/>
        </p:nvSpPr>
        <p:spPr>
          <a:xfrm>
            <a:off x="245451" y="53087"/>
            <a:ext cx="1468975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b="1" i="0" u="none" strike="noStrike" cap="all" spc="0" normalizeH="0" baseline="0" dirty="0">
                <a:ln>
                  <a:noFill/>
                </a:ln>
                <a:solidFill>
                  <a:schemeClr val="bg2">
                    <a:lumMod val="50000"/>
                  </a:schemeClr>
                </a:solidFill>
                <a:effectLst/>
                <a:uFillTx/>
                <a:latin typeface="+mn-lt"/>
                <a:ea typeface="+mn-ea"/>
                <a:cs typeface="+mn-cs"/>
                <a:sym typeface="Helvetica"/>
                <a:hlinkClick r:id="rId2"/>
              </a:rPr>
              <a:t>https://docs.google.com/document/d/10vSXEtbjYZ3fBYhZbBahOLVxXrn82QKHkJGHGTRnvyg/edit</a:t>
            </a:r>
            <a:endParaRPr kumimoji="0" lang="en-US" b="1" i="0" u="none" strike="noStrike" cap="all" spc="0" normalizeH="0" baseline="0" dirty="0">
              <a:ln>
                <a:noFill/>
              </a:ln>
              <a:solidFill>
                <a:schemeClr val="bg2">
                  <a:lumMod val="50000"/>
                </a:schemeClr>
              </a:solidFill>
              <a:effectLst/>
              <a:uFillTx/>
              <a:latin typeface="+mn-lt"/>
              <a:ea typeface="+mn-ea"/>
              <a:cs typeface="+mn-cs"/>
              <a:sym typeface="Helvetica"/>
            </a:endParaRPr>
          </a:p>
        </p:txBody>
      </p:sp>
      <p:pic>
        <p:nvPicPr>
          <p:cNvPr id="6" name="Picture 5">
            <a:extLst>
              <a:ext uri="{FF2B5EF4-FFF2-40B4-BE49-F238E27FC236}">
                <a16:creationId xmlns:a16="http://schemas.microsoft.com/office/drawing/2014/main" id="{ACF2B2A2-933E-DE26-03AA-F489AD610DB6}"/>
              </a:ext>
            </a:extLst>
          </p:cNvPr>
          <p:cNvPicPr>
            <a:picLocks noChangeAspect="1"/>
          </p:cNvPicPr>
          <p:nvPr/>
        </p:nvPicPr>
        <p:blipFill>
          <a:blip r:embed="rId3"/>
          <a:stretch>
            <a:fillRect/>
          </a:stretch>
        </p:blipFill>
        <p:spPr>
          <a:xfrm>
            <a:off x="245450" y="463456"/>
            <a:ext cx="15765099" cy="8657011"/>
          </a:xfrm>
          <a:prstGeom prst="rect">
            <a:avLst/>
          </a:prstGeom>
        </p:spPr>
      </p:pic>
    </p:spTree>
    <p:extLst>
      <p:ext uri="{BB962C8B-B14F-4D97-AF65-F5344CB8AC3E}">
        <p14:creationId xmlns:p14="http://schemas.microsoft.com/office/powerpoint/2010/main" val="190408637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311590-483E-CBAC-2CFD-22C0ACEA7C07}"/>
              </a:ext>
            </a:extLst>
          </p:cNvPr>
          <p:cNvPicPr>
            <a:picLocks noChangeAspect="1"/>
          </p:cNvPicPr>
          <p:nvPr/>
        </p:nvPicPr>
        <p:blipFill>
          <a:blip r:embed="rId2"/>
          <a:stretch>
            <a:fillRect/>
          </a:stretch>
        </p:blipFill>
        <p:spPr>
          <a:xfrm>
            <a:off x="0" y="-8364"/>
            <a:ext cx="16256000" cy="9152364"/>
          </a:xfrm>
          <a:prstGeom prst="rect">
            <a:avLst/>
          </a:prstGeom>
        </p:spPr>
      </p:pic>
    </p:spTree>
    <p:extLst>
      <p:ext uri="{BB962C8B-B14F-4D97-AF65-F5344CB8AC3E}">
        <p14:creationId xmlns:p14="http://schemas.microsoft.com/office/powerpoint/2010/main" val="287396038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753">
            <a:hlinkClick r:id="" action="ppaction://media"/>
            <a:extLst>
              <a:ext uri="{FF2B5EF4-FFF2-40B4-BE49-F238E27FC236}">
                <a16:creationId xmlns:a16="http://schemas.microsoft.com/office/drawing/2014/main" id="{FB712212-3437-44FA-35E1-A3E4859E7A2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89" name="2023 Acts to Action Keynote English Short.004.jpeg" descr="2023 Acts to Action Keynote English Short.004.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7EA1FD8D-111A-162A-4F44-6B38A6B02242}"/>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0" fill="hold"/>
                                        <p:tgtEl>
                                          <p:spTgt spid="2"/>
                                        </p:tgtEl>
                                      </p:cBhvr>
                                    </p:cmd>
                                  </p:childTnLst>
                                </p:cTn>
                              </p:par>
                            </p:childTnLst>
                          </p:cTn>
                        </p:par>
                        <p:par>
                          <p:cTn id="7" fill="hold">
                            <p:stCondLst>
                              <p:cond delay="2600"/>
                            </p:stCondLst>
                            <p:childTnLst>
                              <p:par>
                                <p:cTn id="8" presetID="1" presetClass="entr" presetSubtype="0" fill="hold" grpId="0" nodeType="afterEffect">
                                  <p:stCondLst>
                                    <p:cond delay="0"/>
                                  </p:stCondLst>
                                  <p:iterate>
                                    <p:tmAbs val="0"/>
                                  </p:iterate>
                                  <p:childTnLst>
                                    <p:set>
                                      <p:cBhvr>
                                        <p:cTn id="9" fill="hold"/>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89" grpId="0"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696E9-5CA8-4F3A-BE2D-97AFA93516F1}"/>
              </a:ext>
            </a:extLst>
          </p:cNvPr>
          <p:cNvSpPr>
            <a:spLocks noGrp="1"/>
          </p:cNvSpPr>
          <p:nvPr>
            <p:ph type="title"/>
          </p:nvPr>
        </p:nvSpPr>
        <p:spPr/>
        <p:txBody>
          <a:bodyPr>
            <a:normAutofit fontScale="90000"/>
          </a:bodyPr>
          <a:lstStyle/>
          <a:p>
            <a:pPr marL="0" marR="0" algn="ctr">
              <a:lnSpc>
                <a:spcPct val="115000"/>
              </a:lnSpc>
              <a:spcBef>
                <a:spcPts val="0"/>
              </a:spcBef>
              <a:spcAft>
                <a:spcPts val="800"/>
              </a:spcAft>
            </a:pPr>
            <a:r>
              <a:rPr lang="en-US" sz="5400" u="sng" kern="100" dirty="0">
                <a:solidFill>
                  <a:srgbClr val="0000FF"/>
                </a:solidFill>
                <a:latin typeface="Aptos" panose="020B0004020202020204" pitchFamily="34" charset="0"/>
                <a:ea typeface="Aptos" panose="020B0004020202020204" pitchFamily="34" charset="0"/>
                <a:cs typeface="Times New Roman" panose="02020603050405020304" pitchFamily="18" charset="0"/>
                <a:hlinkClick r:id="rId3"/>
              </a:rPr>
              <a:t>PA RESIDENT REBATES-DISCOUNTS</a:t>
            </a:r>
            <a:br>
              <a:rPr lang="en-US" sz="5400" b="1" u="sng" kern="100" dirty="0">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3"/>
              </a:rPr>
            </a:br>
            <a:r>
              <a:rPr lang="en-US" sz="3600" b="1" u="sng" kern="100" dirty="0">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3"/>
              </a:rPr>
              <a:t>https://www.peco.com/ways-to-save/for-your-home/rebates-discounts</a:t>
            </a:r>
            <a:br>
              <a:rPr lang="en-US" sz="3600" kern="1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pic>
        <p:nvPicPr>
          <p:cNvPr id="4" name="Picture 3">
            <a:extLst>
              <a:ext uri="{FF2B5EF4-FFF2-40B4-BE49-F238E27FC236}">
                <a16:creationId xmlns:a16="http://schemas.microsoft.com/office/drawing/2014/main" id="{9160BDDE-635C-466A-A817-DB9023091F09}"/>
              </a:ext>
            </a:extLst>
          </p:cNvPr>
          <p:cNvPicPr>
            <a:picLocks noChangeAspect="1"/>
          </p:cNvPicPr>
          <p:nvPr/>
        </p:nvPicPr>
        <p:blipFill>
          <a:blip r:embed="rId4"/>
          <a:stretch>
            <a:fillRect/>
          </a:stretch>
        </p:blipFill>
        <p:spPr>
          <a:xfrm>
            <a:off x="433137" y="1829752"/>
            <a:ext cx="15416463" cy="7185911"/>
          </a:xfrm>
          <a:prstGeom prst="rect">
            <a:avLst/>
          </a:prstGeom>
        </p:spPr>
      </p:pic>
    </p:spTree>
    <p:extLst>
      <p:ext uri="{BB962C8B-B14F-4D97-AF65-F5344CB8AC3E}">
        <p14:creationId xmlns:p14="http://schemas.microsoft.com/office/powerpoint/2010/main" val="152354072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2EA81-3577-4FA5-A13E-03D1F25EAAE3}"/>
              </a:ext>
            </a:extLst>
          </p:cNvPr>
          <p:cNvSpPr>
            <a:spLocks noGrp="1"/>
          </p:cNvSpPr>
          <p:nvPr>
            <p:ph type="title"/>
          </p:nvPr>
        </p:nvSpPr>
        <p:spPr>
          <a:xfrm>
            <a:off x="677331" y="696008"/>
            <a:ext cx="15056000" cy="7219337"/>
          </a:xfrm>
        </p:spPr>
        <p:txBody>
          <a:bodyPr>
            <a:noAutofit/>
          </a:bodyPr>
          <a:lstStyle/>
          <a:p>
            <a:pPr algn="ctr"/>
            <a:r>
              <a:rPr lang="en-US" sz="6600" dirty="0">
                <a:solidFill>
                  <a:schemeClr val="accent2">
                    <a:lumMod val="75000"/>
                  </a:schemeClr>
                </a:solidFill>
              </a:rPr>
              <a:t>MILLER HOME</a:t>
            </a:r>
            <a:br>
              <a:rPr lang="en-US" sz="6600" dirty="0">
                <a:solidFill>
                  <a:schemeClr val="accent2">
                    <a:lumMod val="75000"/>
                  </a:schemeClr>
                </a:solidFill>
              </a:rPr>
            </a:br>
            <a:r>
              <a:rPr lang="en-US" sz="6600" dirty="0">
                <a:solidFill>
                  <a:schemeClr val="accent2">
                    <a:lumMod val="75000"/>
                  </a:schemeClr>
                </a:solidFill>
              </a:rPr>
              <a:t>MIDDLETOWN, NJ</a:t>
            </a:r>
            <a:br>
              <a:rPr lang="en-US" sz="6600" dirty="0">
                <a:solidFill>
                  <a:schemeClr val="accent2">
                    <a:lumMod val="75000"/>
                  </a:schemeClr>
                </a:solidFill>
              </a:rPr>
            </a:br>
            <a:br>
              <a:rPr lang="en-US" sz="6600" dirty="0">
                <a:solidFill>
                  <a:schemeClr val="accent2">
                    <a:lumMod val="75000"/>
                  </a:schemeClr>
                </a:solidFill>
              </a:rPr>
            </a:br>
            <a:r>
              <a:rPr lang="en-US" sz="6600" dirty="0">
                <a:solidFill>
                  <a:schemeClr val="accent2">
                    <a:lumMod val="75000"/>
                  </a:schemeClr>
                </a:solidFill>
              </a:rPr>
              <a:t>STAGED EFFICIENCY</a:t>
            </a:r>
            <a:br>
              <a:rPr lang="en-US" sz="6600" dirty="0">
                <a:solidFill>
                  <a:schemeClr val="accent2">
                    <a:lumMod val="75000"/>
                  </a:schemeClr>
                </a:solidFill>
              </a:rPr>
            </a:br>
            <a:r>
              <a:rPr lang="en-US" sz="6600" dirty="0">
                <a:solidFill>
                  <a:schemeClr val="accent2">
                    <a:lumMod val="75000"/>
                  </a:schemeClr>
                </a:solidFill>
              </a:rPr>
              <a:t>AND ELECTRIFICATION</a:t>
            </a:r>
            <a:br>
              <a:rPr lang="en-US" sz="6600" dirty="0">
                <a:solidFill>
                  <a:schemeClr val="accent2">
                    <a:lumMod val="75000"/>
                  </a:schemeClr>
                </a:solidFill>
              </a:rPr>
            </a:br>
            <a:br>
              <a:rPr lang="en-US" sz="6600" dirty="0">
                <a:solidFill>
                  <a:schemeClr val="accent2">
                    <a:lumMod val="75000"/>
                  </a:schemeClr>
                </a:solidFill>
              </a:rPr>
            </a:br>
            <a:r>
              <a:rPr lang="en-US" sz="6600" dirty="0">
                <a:solidFill>
                  <a:schemeClr val="accent2">
                    <a:lumMod val="75000"/>
                  </a:schemeClr>
                </a:solidFill>
              </a:rPr>
              <a:t>by Steve Miller</a:t>
            </a:r>
          </a:p>
        </p:txBody>
      </p:sp>
      <p:sp>
        <p:nvSpPr>
          <p:cNvPr id="3" name="Text Placeholder 2">
            <a:extLst>
              <a:ext uri="{FF2B5EF4-FFF2-40B4-BE49-F238E27FC236}">
                <a16:creationId xmlns:a16="http://schemas.microsoft.com/office/drawing/2014/main" id="{2F6653E1-677F-4D60-B9C6-31A61D13112A}"/>
              </a:ext>
            </a:extLst>
          </p:cNvPr>
          <p:cNvSpPr>
            <a:spLocks noGrp="1"/>
          </p:cNvSpPr>
          <p:nvPr>
            <p:ph type="body" idx="1"/>
          </p:nvPr>
        </p:nvSpPr>
        <p:spPr>
          <a:xfrm flipV="1">
            <a:off x="477942" y="2743200"/>
            <a:ext cx="853163" cy="253712"/>
          </a:xfrm>
        </p:spPr>
        <p:txBody>
          <a:bodyPr>
            <a:normAutofit fontScale="55000" lnSpcReduction="20000"/>
          </a:bodyPr>
          <a:lstStyle/>
          <a:p>
            <a:pPr marL="16933" indent="0">
              <a:buNone/>
            </a:pPr>
            <a:r>
              <a:rPr lang="en-US" b="1" dirty="0"/>
              <a:t> </a:t>
            </a:r>
          </a:p>
        </p:txBody>
      </p:sp>
      <p:sp>
        <p:nvSpPr>
          <p:cNvPr id="5" name="TextBox 4">
            <a:extLst>
              <a:ext uri="{FF2B5EF4-FFF2-40B4-BE49-F238E27FC236}">
                <a16:creationId xmlns:a16="http://schemas.microsoft.com/office/drawing/2014/main" id="{B00AFB35-BA8F-239B-87FB-178F75E10BA4}"/>
              </a:ext>
            </a:extLst>
          </p:cNvPr>
          <p:cNvSpPr txBox="1"/>
          <p:nvPr/>
        </p:nvSpPr>
        <p:spPr>
          <a:xfrm>
            <a:off x="250750" y="8303730"/>
            <a:ext cx="853163" cy="60993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2400" b="1" i="0" u="none" strike="noStrike" kern="0" cap="all" spc="0" normalizeH="0" baseline="0" noProof="0" dirty="0">
              <a:ln>
                <a:noFill/>
              </a:ln>
              <a:solidFill>
                <a:srgbClr val="8DC63F"/>
              </a:solidFill>
              <a:effectLst/>
              <a:highlight>
                <a:srgbClr val="FFFFFF"/>
              </a:highlight>
              <a:uLnTx/>
              <a:uFillTx/>
              <a:latin typeface="Helvetica"/>
              <a:ea typeface="+mn-ea"/>
              <a:cs typeface="Helvetica"/>
              <a:sym typeface="Helvetica"/>
            </a:endParaRPr>
          </a:p>
        </p:txBody>
      </p:sp>
      <p:sp>
        <p:nvSpPr>
          <p:cNvPr id="4" name="TextBox 3">
            <a:extLst>
              <a:ext uri="{FF2B5EF4-FFF2-40B4-BE49-F238E27FC236}">
                <a16:creationId xmlns:a16="http://schemas.microsoft.com/office/drawing/2014/main" id="{07FA836D-8CE8-F2A6-C381-03034DB5EE8C}"/>
              </a:ext>
            </a:extLst>
          </p:cNvPr>
          <p:cNvSpPr txBox="1">
            <a:spLocks noGrp="1" noRot="1" noMove="1" noResize="1" noEditPoints="1" noAdjustHandles="1" noChangeArrowheads="1" noChangeShapeType="1"/>
          </p:cNvSpPr>
          <p:nvPr/>
        </p:nvSpPr>
        <p:spPr>
          <a:xfrm>
            <a:off x="677331" y="8044807"/>
            <a:ext cx="15056000"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1" i="0" u="none" strike="noStrike" cap="all" spc="0" normalizeH="0" baseline="0" dirty="0">
                <a:ln>
                  <a:noFill/>
                </a:ln>
                <a:solidFill>
                  <a:schemeClr val="bg2"/>
                </a:solidFill>
                <a:effectLst/>
                <a:uFillTx/>
                <a:latin typeface="+mn-lt"/>
                <a:ea typeface="+mn-ea"/>
                <a:cs typeface="+mn-cs"/>
                <a:sym typeface="Helvetica"/>
              </a:rPr>
              <a:t>REFERENCES (including these slides)</a:t>
            </a:r>
          </a:p>
          <a:p>
            <a:pPr marL="0" marR="0" indent="0" algn="ctr" defTabSz="825500" rtl="0" fontAlgn="auto" latinLnBrk="0" hangingPunct="0">
              <a:lnSpc>
                <a:spcPct val="100000"/>
              </a:lnSpc>
              <a:spcBef>
                <a:spcPts val="0"/>
              </a:spcBef>
              <a:spcAft>
                <a:spcPts val="0"/>
              </a:spcAft>
              <a:buClrTx/>
              <a:buSzTx/>
              <a:buFontTx/>
              <a:buNone/>
              <a:tabLst/>
            </a:pPr>
            <a:r>
              <a:rPr kumimoji="0" lang="en-US" b="1" i="0" u="none" strike="noStrike" cap="all" spc="0" normalizeH="0" baseline="0" dirty="0">
                <a:ln>
                  <a:noFill/>
                </a:ln>
                <a:solidFill>
                  <a:schemeClr val="tx2">
                    <a:lumMod val="10000"/>
                  </a:schemeClr>
                </a:solidFill>
                <a:effectLst/>
                <a:uFillTx/>
                <a:latin typeface="Times New Roman" panose="02020603050405020304" pitchFamily="18" charset="0"/>
                <a:cs typeface="Times New Roman" panose="02020603050405020304" pitchFamily="18" charset="0"/>
                <a:sym typeface="Helvetica"/>
              </a:rPr>
              <a:t>https://smiller.org/REF1.docx</a:t>
            </a:r>
          </a:p>
        </p:txBody>
      </p:sp>
    </p:spTree>
    <p:extLst>
      <p:ext uri="{BB962C8B-B14F-4D97-AF65-F5344CB8AC3E}">
        <p14:creationId xmlns:p14="http://schemas.microsoft.com/office/powerpoint/2010/main" val="37674030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2EA81-3577-4FA5-A13E-03D1F25EAAE3}"/>
              </a:ext>
            </a:extLst>
          </p:cNvPr>
          <p:cNvSpPr>
            <a:spLocks noGrp="1"/>
          </p:cNvSpPr>
          <p:nvPr>
            <p:ph type="title"/>
          </p:nvPr>
        </p:nvSpPr>
        <p:spPr>
          <a:xfrm>
            <a:off x="677335" y="723010"/>
            <a:ext cx="15056000" cy="1629183"/>
          </a:xfrm>
        </p:spPr>
        <p:txBody>
          <a:bodyPr>
            <a:normAutofit fontScale="90000"/>
          </a:bodyPr>
          <a:lstStyle/>
          <a:p>
            <a:pPr algn="ctr"/>
            <a:r>
              <a:rPr lang="en-US" dirty="0">
                <a:solidFill>
                  <a:srgbClr val="00B050"/>
                </a:solidFill>
              </a:rPr>
              <a:t>Top 3 Greenhouse Gas (GHG) Emissions</a:t>
            </a:r>
            <a:br>
              <a:rPr lang="en-US" dirty="0">
                <a:solidFill>
                  <a:srgbClr val="00B050"/>
                </a:solidFill>
              </a:rPr>
            </a:br>
            <a:r>
              <a:rPr lang="en-US" dirty="0">
                <a:solidFill>
                  <a:srgbClr val="00B050"/>
                </a:solidFill>
              </a:rPr>
              <a:t> Sources in NJ: (87%) of All Emissions</a:t>
            </a:r>
            <a:br>
              <a:rPr lang="en-US" dirty="0">
                <a:solidFill>
                  <a:srgbClr val="00B050"/>
                </a:solidFill>
              </a:rPr>
            </a:br>
            <a:r>
              <a:rPr lang="en-US" dirty="0">
                <a:solidFill>
                  <a:srgbClr val="FF0000"/>
                </a:solidFill>
              </a:rPr>
              <a:t>Sources in Pa: [63%] of All Emissions</a:t>
            </a:r>
          </a:p>
        </p:txBody>
      </p:sp>
      <p:sp>
        <p:nvSpPr>
          <p:cNvPr id="3" name="Text Placeholder 2">
            <a:extLst>
              <a:ext uri="{FF2B5EF4-FFF2-40B4-BE49-F238E27FC236}">
                <a16:creationId xmlns:a16="http://schemas.microsoft.com/office/drawing/2014/main" id="{2F6653E1-677F-4D60-B9C6-31A61D13112A}"/>
              </a:ext>
            </a:extLst>
          </p:cNvPr>
          <p:cNvSpPr>
            <a:spLocks noGrp="1"/>
          </p:cNvSpPr>
          <p:nvPr>
            <p:ph type="body" idx="1"/>
          </p:nvPr>
        </p:nvSpPr>
        <p:spPr>
          <a:xfrm>
            <a:off x="250750" y="3407337"/>
            <a:ext cx="15681977" cy="3384471"/>
          </a:xfrm>
        </p:spPr>
        <p:txBody>
          <a:bodyPr>
            <a:normAutofit/>
          </a:bodyPr>
          <a:lstStyle/>
          <a:p>
            <a:pPr lvl="1">
              <a:buSzPct val="100000"/>
              <a:buFont typeface="Arial" panose="020B0604020202020204" pitchFamily="34" charset="0"/>
              <a:buChar char="•"/>
            </a:pPr>
            <a:r>
              <a:rPr lang="en-US" sz="5333" b="1" dirty="0"/>
              <a:t>Electricity generation </a:t>
            </a:r>
            <a:r>
              <a:rPr lang="en-US" sz="5333" b="1" dirty="0">
                <a:solidFill>
                  <a:srgbClr val="00B050"/>
                </a:solidFill>
              </a:rPr>
              <a:t>(19%) </a:t>
            </a:r>
            <a:r>
              <a:rPr lang="en-US" sz="5333" b="1" dirty="0">
                <a:solidFill>
                  <a:srgbClr val="FF0000"/>
                </a:solidFill>
              </a:rPr>
              <a:t>[29%]</a:t>
            </a:r>
          </a:p>
          <a:p>
            <a:pPr lvl="1">
              <a:buSzPct val="100000"/>
              <a:buFont typeface="Arial" panose="020B0604020202020204" pitchFamily="34" charset="0"/>
              <a:buChar char="•"/>
            </a:pPr>
            <a:r>
              <a:rPr lang="en-US" sz="5333" b="1" dirty="0"/>
              <a:t>Transportation </a:t>
            </a:r>
            <a:r>
              <a:rPr lang="en-US" sz="5333" b="1" dirty="0">
                <a:solidFill>
                  <a:srgbClr val="00B050"/>
                </a:solidFill>
              </a:rPr>
              <a:t>(42%) </a:t>
            </a:r>
            <a:r>
              <a:rPr lang="en-US" sz="5333" b="1" dirty="0">
                <a:solidFill>
                  <a:srgbClr val="FF0000"/>
                </a:solidFill>
              </a:rPr>
              <a:t>[22%]</a:t>
            </a:r>
          </a:p>
          <a:p>
            <a:pPr lvl="1">
              <a:buSzPct val="100000"/>
              <a:buFont typeface="Arial" panose="020B0604020202020204" pitchFamily="34" charset="0"/>
              <a:buChar char="•"/>
            </a:pPr>
            <a:r>
              <a:rPr lang="en-US" sz="5333" b="1" dirty="0"/>
              <a:t>Residential/commercial </a:t>
            </a:r>
            <a:r>
              <a:rPr lang="en-US" sz="5333" b="1" dirty="0" err="1"/>
              <a:t>bldgs</a:t>
            </a:r>
            <a:r>
              <a:rPr lang="en-US" sz="5333" b="1" dirty="0"/>
              <a:t> </a:t>
            </a:r>
            <a:r>
              <a:rPr lang="en-US" sz="5333" b="1" dirty="0">
                <a:solidFill>
                  <a:srgbClr val="00B050"/>
                </a:solidFill>
              </a:rPr>
              <a:t>(26%) </a:t>
            </a:r>
            <a:r>
              <a:rPr lang="en-US" sz="5333" b="1" dirty="0">
                <a:solidFill>
                  <a:srgbClr val="FF0000"/>
                </a:solidFill>
              </a:rPr>
              <a:t>[12%]</a:t>
            </a:r>
          </a:p>
          <a:p>
            <a:pPr lvl="1">
              <a:buSzPct val="100000"/>
              <a:buFont typeface="Arial" panose="020B0604020202020204" pitchFamily="34" charset="0"/>
              <a:buChar char="•"/>
            </a:pPr>
            <a:endParaRPr lang="en-US" sz="5333" b="1" dirty="0"/>
          </a:p>
          <a:p>
            <a:pPr marL="16933" indent="0">
              <a:buNone/>
            </a:pPr>
            <a:endParaRPr lang="en-US" b="1" dirty="0"/>
          </a:p>
        </p:txBody>
      </p:sp>
      <p:sp>
        <p:nvSpPr>
          <p:cNvPr id="4" name="TextBox 3">
            <a:extLst>
              <a:ext uri="{FF2B5EF4-FFF2-40B4-BE49-F238E27FC236}">
                <a16:creationId xmlns:a16="http://schemas.microsoft.com/office/drawing/2014/main" id="{B1AD4C33-85B3-42CC-8A27-618384EF09CF}"/>
              </a:ext>
            </a:extLst>
          </p:cNvPr>
          <p:cNvSpPr txBox="1"/>
          <p:nvPr/>
        </p:nvSpPr>
        <p:spPr>
          <a:xfrm>
            <a:off x="1103913" y="6986932"/>
            <a:ext cx="13546667" cy="11216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marL="0" marR="0" lvl="0" indent="0" algn="ctr" defTabSz="1100639" rtl="0" eaLnBrk="1" fontAlgn="auto" latinLnBrk="0" hangingPunct="0">
              <a:lnSpc>
                <a:spcPct val="100000"/>
              </a:lnSpc>
              <a:spcBef>
                <a:spcPts val="0"/>
              </a:spcBef>
              <a:spcAft>
                <a:spcPts val="0"/>
              </a:spcAft>
              <a:buClrTx/>
              <a:buSzTx/>
              <a:buFontTx/>
              <a:buNone/>
              <a:tabLst/>
              <a:defRPr/>
            </a:pPr>
            <a:r>
              <a:rPr kumimoji="0" lang="en-US" sz="6400" b="1" i="0" u="none" strike="noStrike" kern="1200" cap="all" spc="0" normalizeH="0" baseline="0" noProof="0" dirty="0" err="1">
                <a:ln>
                  <a:noFill/>
                </a:ln>
                <a:solidFill>
                  <a:srgbClr val="00B050"/>
                </a:solidFill>
                <a:effectLst/>
                <a:uLnTx/>
                <a:uFillTx/>
                <a:latin typeface="Helvetica"/>
                <a:cs typeface="Helvetica"/>
                <a:sym typeface="Helvetica"/>
              </a:rPr>
              <a:t>RedUCE</a:t>
            </a:r>
            <a:r>
              <a:rPr kumimoji="0" lang="en-US" sz="6400" b="1" i="0" u="none" strike="noStrike" kern="1200" cap="all" spc="0" normalizeH="0" baseline="0" noProof="0" dirty="0">
                <a:ln>
                  <a:noFill/>
                </a:ln>
                <a:solidFill>
                  <a:srgbClr val="00B050"/>
                </a:solidFill>
                <a:effectLst/>
                <a:uLnTx/>
                <a:uFillTx/>
                <a:latin typeface="Helvetica"/>
                <a:cs typeface="Helvetica"/>
                <a:sym typeface="Helvetica"/>
              </a:rPr>
              <a:t> All 3</a:t>
            </a:r>
          </a:p>
        </p:txBody>
      </p:sp>
      <p:sp>
        <p:nvSpPr>
          <p:cNvPr id="5" name="TextBox 4">
            <a:extLst>
              <a:ext uri="{FF2B5EF4-FFF2-40B4-BE49-F238E27FC236}">
                <a16:creationId xmlns:a16="http://schemas.microsoft.com/office/drawing/2014/main" id="{B00AFB35-BA8F-239B-87FB-178F75E10BA4}"/>
              </a:ext>
            </a:extLst>
          </p:cNvPr>
          <p:cNvSpPr txBox="1"/>
          <p:nvPr/>
        </p:nvSpPr>
        <p:spPr>
          <a:xfrm>
            <a:off x="250750" y="8303730"/>
            <a:ext cx="853163" cy="60993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2400" b="1" i="0" u="none" strike="noStrike" kern="0" cap="all" spc="0" normalizeH="0" baseline="0" noProof="0" dirty="0">
              <a:ln>
                <a:noFill/>
              </a:ln>
              <a:solidFill>
                <a:srgbClr val="8DC63F"/>
              </a:solidFill>
              <a:effectLst/>
              <a:highlight>
                <a:srgbClr val="FFFFFF"/>
              </a:highlight>
              <a:uLnTx/>
              <a:uFillTx/>
              <a:latin typeface="Helvetica"/>
              <a:ea typeface="+mn-ea"/>
              <a:cs typeface="Helvetica"/>
              <a:sym typeface="Helvetica"/>
            </a:endParaRPr>
          </a:p>
        </p:txBody>
      </p:sp>
    </p:spTree>
    <p:extLst>
      <p:ext uri="{BB962C8B-B14F-4D97-AF65-F5344CB8AC3E}">
        <p14:creationId xmlns:p14="http://schemas.microsoft.com/office/powerpoint/2010/main" val="82496362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EC7E8E-77E7-5109-89A2-C3A4C269945C}"/>
              </a:ext>
            </a:extLst>
          </p:cNvPr>
          <p:cNvPicPr>
            <a:picLocks noChangeAspect="1"/>
          </p:cNvPicPr>
          <p:nvPr/>
        </p:nvPicPr>
        <p:blipFill>
          <a:blip r:embed="rId2"/>
          <a:stretch>
            <a:fillRect/>
          </a:stretch>
        </p:blipFill>
        <p:spPr>
          <a:xfrm>
            <a:off x="706989" y="1218732"/>
            <a:ext cx="14842021" cy="6706536"/>
          </a:xfrm>
          <a:prstGeom prst="rect">
            <a:avLst/>
          </a:prstGeom>
        </p:spPr>
      </p:pic>
      <p:sp>
        <p:nvSpPr>
          <p:cNvPr id="7" name="TextBox 6">
            <a:extLst>
              <a:ext uri="{FF2B5EF4-FFF2-40B4-BE49-F238E27FC236}">
                <a16:creationId xmlns:a16="http://schemas.microsoft.com/office/drawing/2014/main" id="{FD4243F1-7C18-DF69-687F-BA909FB2E139}"/>
              </a:ext>
            </a:extLst>
          </p:cNvPr>
          <p:cNvSpPr txBox="1"/>
          <p:nvPr/>
        </p:nvSpPr>
        <p:spPr>
          <a:xfrm>
            <a:off x="4144536" y="7627750"/>
            <a:ext cx="7966926"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1" i="0" u="sng" strike="noStrike" kern="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Helvetica"/>
                <a:sym typeface="Arial"/>
                <a:hlinkClick r:id="rId3"/>
              </a:rPr>
              <a:t>www.sustainablejersey.com/communitysolar</a:t>
            </a:r>
            <a:r>
              <a:rPr kumimoji="0" lang="en-US" sz="32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Helvetica"/>
                <a:sym typeface="Arial"/>
              </a:rPr>
              <a:t> </a:t>
            </a:r>
            <a:endParaRPr kumimoji="0" lang="en-US" sz="3200" b="1" i="0" u="none" strike="noStrike" cap="all" spc="0" normalizeH="0" baseline="0" dirty="0">
              <a:ln>
                <a:noFill/>
              </a:ln>
              <a:solidFill>
                <a:srgbClr val="8DC63F"/>
              </a:solidFill>
              <a:effectLst/>
              <a:uFillTx/>
              <a:latin typeface="+mn-lt"/>
              <a:ea typeface="+mn-ea"/>
              <a:cs typeface="+mn-cs"/>
              <a:sym typeface="Helvetica"/>
            </a:endParaRPr>
          </a:p>
        </p:txBody>
      </p:sp>
    </p:spTree>
    <p:extLst>
      <p:ext uri="{BB962C8B-B14F-4D97-AF65-F5344CB8AC3E}">
        <p14:creationId xmlns:p14="http://schemas.microsoft.com/office/powerpoint/2010/main" val="66315312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ar in a garage&#10;&#10;Description automatically generated with medium confidence">
            <a:extLst>
              <a:ext uri="{FF2B5EF4-FFF2-40B4-BE49-F238E27FC236}">
                <a16:creationId xmlns:a16="http://schemas.microsoft.com/office/drawing/2014/main" id="{F7CEDB1E-DEC5-4DB7-9FCB-28F1986C5A9B}"/>
              </a:ext>
            </a:extLst>
          </p:cNvPr>
          <p:cNvPicPr>
            <a:picLocks noChangeAspect="1"/>
          </p:cNvPicPr>
          <p:nvPr/>
        </p:nvPicPr>
        <p:blipFill rotWithShape="1">
          <a:blip r:embed="rId3">
            <a:extLst>
              <a:ext uri="{28A0092B-C50C-407E-A947-70E740481C1C}">
                <a14:useLocalDpi xmlns:a14="http://schemas.microsoft.com/office/drawing/2010/main" val="0"/>
              </a:ext>
            </a:extLst>
          </a:blip>
          <a:srcRect t="2646" b="22354"/>
          <a:stretch/>
        </p:blipFill>
        <p:spPr>
          <a:xfrm>
            <a:off x="27" y="13"/>
            <a:ext cx="16255973" cy="9143987"/>
          </a:xfrm>
          <a:prstGeom prst="rect">
            <a:avLst/>
          </a:prstGeom>
          <a:noFill/>
        </p:spPr>
      </p:pic>
      <p:sp>
        <p:nvSpPr>
          <p:cNvPr id="3" name="Text Placeholder 2"/>
          <p:cNvSpPr>
            <a:spLocks noGrp="1"/>
          </p:cNvSpPr>
          <p:nvPr>
            <p:ph type="body" idx="1"/>
          </p:nvPr>
        </p:nvSpPr>
        <p:spPr>
          <a:xfrm>
            <a:off x="677333" y="1608669"/>
            <a:ext cx="14562667" cy="6465369"/>
          </a:xfrm>
        </p:spPr>
        <p:txBody>
          <a:bodyPr>
            <a:normAutofit/>
          </a:bodyPr>
          <a:lstStyle/>
          <a:p>
            <a:pPr marL="16934" indent="0">
              <a:buNone/>
            </a:pPr>
            <a:r>
              <a:rPr lang="en-US" dirty="0"/>
              <a:t> </a:t>
            </a:r>
          </a:p>
        </p:txBody>
      </p:sp>
      <p:sp>
        <p:nvSpPr>
          <p:cNvPr id="2" name="Title 1"/>
          <p:cNvSpPr>
            <a:spLocks noGrp="1"/>
          </p:cNvSpPr>
          <p:nvPr>
            <p:ph type="title"/>
          </p:nvPr>
        </p:nvSpPr>
        <p:spPr>
          <a:xfrm>
            <a:off x="677333" y="423333"/>
            <a:ext cx="14562667" cy="924000"/>
          </a:xfrm>
        </p:spPr>
        <p:txBody>
          <a:bodyPr>
            <a:normAutofit/>
          </a:bodyPr>
          <a:lstStyle/>
          <a:p>
            <a:pPr algn="ctr"/>
            <a:r>
              <a:rPr lang="en-US" dirty="0"/>
              <a:t>OUR EV – PRIUS PRIME PLUG-IN</a:t>
            </a:r>
          </a:p>
        </p:txBody>
      </p:sp>
    </p:spTree>
    <p:extLst>
      <p:ext uri="{BB962C8B-B14F-4D97-AF65-F5344CB8AC3E}">
        <p14:creationId xmlns:p14="http://schemas.microsoft.com/office/powerpoint/2010/main" val="79780528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907D3F3-7F50-9C20-3B75-827F0F1AAA3A}"/>
              </a:ext>
            </a:extLst>
          </p:cNvPr>
          <p:cNvSpPr txBox="1"/>
          <p:nvPr/>
        </p:nvSpPr>
        <p:spPr>
          <a:xfrm>
            <a:off x="4820346" y="7883303"/>
            <a:ext cx="9036127"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3000" b="1" i="0" u="none" strike="noStrike" kern="0" cap="all" spc="0" normalizeH="0" baseline="0" noProof="0" dirty="0">
                <a:ln>
                  <a:noFill/>
                </a:ln>
                <a:solidFill>
                  <a:srgbClr val="53585F">
                    <a:lumMod val="50000"/>
                  </a:srgbClr>
                </a:solidFill>
                <a:effectLst/>
                <a:uLnTx/>
                <a:uFillTx/>
                <a:latin typeface="Helvetica"/>
                <a:ea typeface="+mn-ea"/>
                <a:cs typeface="Helvetica"/>
                <a:sym typeface="Helvetica"/>
              </a:rPr>
              <a:t>Annual Pounds CO2 EMISSIONS </a:t>
            </a:r>
            <a:r>
              <a:rPr kumimoji="0" lang="en-US" sz="2400" b="1" i="0" u="none" strike="noStrike" kern="0" cap="all" spc="0" normalizeH="0" baseline="0" noProof="0" dirty="0">
                <a:ln>
                  <a:noFill/>
                </a:ln>
                <a:solidFill>
                  <a:srgbClr val="53585F">
                    <a:lumMod val="50000"/>
                  </a:srgbClr>
                </a:solidFill>
                <a:effectLst/>
                <a:uLnTx/>
                <a:uFillTx/>
                <a:latin typeface="Helvetica"/>
                <a:ea typeface="+mn-ea"/>
                <a:cs typeface="Helvetica"/>
                <a:sym typeface="Helvetica"/>
              </a:rPr>
              <a:t>(12K miles/</a:t>
            </a:r>
            <a:r>
              <a:rPr kumimoji="0" lang="en-US" sz="2400" b="1" i="0" u="none" strike="noStrike" kern="0" cap="all" spc="0" normalizeH="0" baseline="0" noProof="0" dirty="0" err="1">
                <a:ln>
                  <a:noFill/>
                </a:ln>
                <a:solidFill>
                  <a:srgbClr val="53585F">
                    <a:lumMod val="50000"/>
                  </a:srgbClr>
                </a:solidFill>
                <a:effectLst/>
                <a:uLnTx/>
                <a:uFillTx/>
                <a:latin typeface="Helvetica"/>
                <a:ea typeface="+mn-ea"/>
                <a:cs typeface="Helvetica"/>
                <a:sym typeface="Helvetica"/>
              </a:rPr>
              <a:t>yr</a:t>
            </a:r>
            <a:r>
              <a:rPr kumimoji="0" lang="en-US" sz="2400" b="1" i="0" u="none" strike="noStrike" kern="0" cap="all" spc="0" normalizeH="0" baseline="0" noProof="0" dirty="0">
                <a:ln>
                  <a:noFill/>
                </a:ln>
                <a:solidFill>
                  <a:srgbClr val="53585F">
                    <a:lumMod val="50000"/>
                  </a:srgbClr>
                </a:solidFill>
                <a:effectLst/>
                <a:uLnTx/>
                <a:uFillTx/>
                <a:latin typeface="Helvetica"/>
                <a:ea typeface="+mn-ea"/>
                <a:cs typeface="Helvetica"/>
                <a:sym typeface="Helvetica"/>
              </a:rPr>
              <a:t>)</a:t>
            </a:r>
            <a:endParaRPr kumimoji="0" lang="en-US" sz="3000" b="1" i="0" u="none" strike="noStrike" kern="0" cap="all" spc="0" normalizeH="0" baseline="0" noProof="0" dirty="0">
              <a:ln>
                <a:noFill/>
              </a:ln>
              <a:solidFill>
                <a:srgbClr val="53585F">
                  <a:lumMod val="50000"/>
                </a:srgbClr>
              </a:solidFill>
              <a:effectLst/>
              <a:uLnTx/>
              <a:uFillTx/>
              <a:latin typeface="Helvetica"/>
              <a:ea typeface="+mn-ea"/>
              <a:cs typeface="Helvetica"/>
              <a:sym typeface="Helvetica"/>
            </a:endParaRPr>
          </a:p>
        </p:txBody>
      </p:sp>
      <p:graphicFrame>
        <p:nvGraphicFramePr>
          <p:cNvPr id="10" name="Chart 9">
            <a:extLst>
              <a:ext uri="{FF2B5EF4-FFF2-40B4-BE49-F238E27FC236}">
                <a16:creationId xmlns:a16="http://schemas.microsoft.com/office/drawing/2014/main" id="{DFA029A4-7A69-AEBA-BFBE-27F46DB17349}"/>
              </a:ext>
            </a:extLst>
          </p:cNvPr>
          <p:cNvGraphicFramePr>
            <a:graphicFrameLocks/>
          </p:cNvGraphicFramePr>
          <p:nvPr/>
        </p:nvGraphicFramePr>
        <p:xfrm>
          <a:off x="358274" y="176463"/>
          <a:ext cx="15897726" cy="7550093"/>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680378AE-7DFD-997C-E6E6-29F8EE132F8E}"/>
              </a:ext>
            </a:extLst>
          </p:cNvPr>
          <p:cNvSpPr txBox="1"/>
          <p:nvPr/>
        </p:nvSpPr>
        <p:spPr>
          <a:xfrm>
            <a:off x="7924271" y="3011257"/>
            <a:ext cx="662591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000" b="1" i="0" u="none" strike="noStrike" kern="0" cap="all" spc="0" normalizeH="0" baseline="0" noProof="0" dirty="0">
                <a:ln>
                  <a:noFill/>
                </a:ln>
                <a:solidFill>
                  <a:srgbClr val="53585F">
                    <a:lumMod val="50000"/>
                  </a:srgbClr>
                </a:solidFill>
                <a:effectLst/>
                <a:uLnTx/>
                <a:uFillTx/>
                <a:latin typeface="Helvetica"/>
                <a:ea typeface="+mn-ea"/>
                <a:cs typeface="Helvetica"/>
                <a:sym typeface="Helvetica"/>
              </a:rPr>
              <a:t>Charge from current </a:t>
            </a:r>
            <a:r>
              <a:rPr kumimoji="0" lang="en-US" sz="2000" b="1" i="0" u="none" strike="noStrike" kern="0" cap="all" spc="0" normalizeH="0" baseline="0" noProof="0" dirty="0" err="1">
                <a:ln>
                  <a:noFill/>
                </a:ln>
                <a:solidFill>
                  <a:srgbClr val="53585F">
                    <a:lumMod val="50000"/>
                  </a:srgbClr>
                </a:solidFill>
                <a:effectLst/>
                <a:uLnTx/>
                <a:uFillTx/>
                <a:latin typeface="Helvetica"/>
                <a:ea typeface="+mn-ea"/>
                <a:cs typeface="Helvetica"/>
                <a:sym typeface="Helvetica"/>
              </a:rPr>
              <a:t>nj</a:t>
            </a:r>
            <a:r>
              <a:rPr kumimoji="0" lang="en-US" sz="2000" b="1" i="0" u="none" strike="noStrike" kern="0" cap="all" spc="0" normalizeH="0" baseline="0" noProof="0" dirty="0">
                <a:ln>
                  <a:noFill/>
                </a:ln>
                <a:solidFill>
                  <a:srgbClr val="53585F">
                    <a:lumMod val="50000"/>
                  </a:srgbClr>
                </a:solidFill>
                <a:effectLst/>
                <a:uLnTx/>
                <a:uFillTx/>
                <a:latin typeface="Helvetica"/>
                <a:ea typeface="+mn-ea"/>
                <a:cs typeface="Helvetica"/>
                <a:sym typeface="Helvetica"/>
              </a:rPr>
              <a:t> grid</a:t>
            </a:r>
          </a:p>
        </p:txBody>
      </p:sp>
    </p:spTree>
    <p:extLst>
      <p:ext uri="{BB962C8B-B14F-4D97-AF65-F5344CB8AC3E}">
        <p14:creationId xmlns:p14="http://schemas.microsoft.com/office/powerpoint/2010/main" val="1560318891"/>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5400" dirty="0">
                <a:solidFill>
                  <a:srgbClr val="00B050"/>
                </a:solidFill>
              </a:rPr>
              <a:t>Energy Efficiency – Use Less Energy</a:t>
            </a:r>
          </a:p>
        </p:txBody>
      </p:sp>
      <p:sp>
        <p:nvSpPr>
          <p:cNvPr id="3" name="Text Placeholder 2"/>
          <p:cNvSpPr>
            <a:spLocks noGrp="1"/>
          </p:cNvSpPr>
          <p:nvPr>
            <p:ph type="body" idx="1"/>
          </p:nvPr>
        </p:nvSpPr>
        <p:spPr>
          <a:xfrm>
            <a:off x="677334" y="1608666"/>
            <a:ext cx="14901333" cy="7152157"/>
          </a:xfrm>
        </p:spPr>
        <p:txBody>
          <a:bodyPr/>
          <a:lstStyle/>
          <a:p>
            <a:pPr marL="16934" indent="0">
              <a:buNone/>
            </a:pPr>
            <a:r>
              <a:rPr lang="en-US" dirty="0"/>
              <a:t> </a:t>
            </a:r>
          </a:p>
        </p:txBody>
      </p:sp>
      <p:pic>
        <p:nvPicPr>
          <p:cNvPr id="6" name="Picture 5" descr="A picture containing indoor, wall&#10;&#10;Description automatically generated">
            <a:extLst>
              <a:ext uri="{FF2B5EF4-FFF2-40B4-BE49-F238E27FC236}">
                <a16:creationId xmlns:a16="http://schemas.microsoft.com/office/drawing/2014/main" id="{50AF3D1C-E5A8-4776-A255-2AA2F6BA42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086685" y="3048148"/>
            <a:ext cx="6580492" cy="3701527"/>
          </a:xfrm>
          <a:prstGeom prst="rect">
            <a:avLst/>
          </a:prstGeom>
        </p:spPr>
      </p:pic>
      <p:pic>
        <p:nvPicPr>
          <p:cNvPr id="8" name="Picture 7" descr="A picture containing wooden, table, chair, indoor&#10;&#10;Description automatically generated">
            <a:extLst>
              <a:ext uri="{FF2B5EF4-FFF2-40B4-BE49-F238E27FC236}">
                <a16:creationId xmlns:a16="http://schemas.microsoft.com/office/drawing/2014/main" id="{BB00211B-6B7F-464A-9F7A-DB43F0FA90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4550" y="1608665"/>
            <a:ext cx="11698653" cy="6580492"/>
          </a:xfrm>
          <a:prstGeom prst="rect">
            <a:avLst/>
          </a:prstGeom>
        </p:spPr>
      </p:pic>
      <p:sp>
        <p:nvSpPr>
          <p:cNvPr id="4" name="TextBox 3">
            <a:extLst>
              <a:ext uri="{FF2B5EF4-FFF2-40B4-BE49-F238E27FC236}">
                <a16:creationId xmlns:a16="http://schemas.microsoft.com/office/drawing/2014/main" id="{A69609AF-758E-61EA-E299-6432DEB2F076}"/>
              </a:ext>
            </a:extLst>
          </p:cNvPr>
          <p:cNvSpPr txBox="1"/>
          <p:nvPr/>
        </p:nvSpPr>
        <p:spPr>
          <a:xfrm>
            <a:off x="250750" y="8303730"/>
            <a:ext cx="853163" cy="60993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2400" b="1" i="0" u="none" strike="noStrike" kern="0" cap="all" spc="0" normalizeH="0" baseline="0" noProof="0" dirty="0">
              <a:ln>
                <a:noFill/>
              </a:ln>
              <a:solidFill>
                <a:srgbClr val="8DC63F"/>
              </a:solidFill>
              <a:effectLst/>
              <a:highlight>
                <a:srgbClr val="FFFFFF"/>
              </a:highlight>
              <a:uLnTx/>
              <a:uFillTx/>
              <a:latin typeface="Helvetica"/>
              <a:ea typeface="+mn-ea"/>
              <a:cs typeface="Helvetica"/>
              <a:sym typeface="Helvetica"/>
            </a:endParaRPr>
          </a:p>
        </p:txBody>
      </p:sp>
    </p:spTree>
    <p:extLst>
      <p:ext uri="{BB962C8B-B14F-4D97-AF65-F5344CB8AC3E}">
        <p14:creationId xmlns:p14="http://schemas.microsoft.com/office/powerpoint/2010/main" val="3281793965"/>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7015B72D-FF86-FB67-DACC-C756778F444B}"/>
              </a:ext>
            </a:extLst>
          </p:cNvPr>
          <p:cNvSpPr>
            <a:spLocks noGrp="1"/>
          </p:cNvSpPr>
          <p:nvPr>
            <p:ph type="title"/>
          </p:nvPr>
        </p:nvSpPr>
        <p:spPr>
          <a:xfrm>
            <a:off x="1403475" y="382993"/>
            <a:ext cx="12850407" cy="1171263"/>
          </a:xfrm>
        </p:spPr>
        <p:txBody>
          <a:bodyPr/>
          <a:lstStyle/>
          <a:p>
            <a:r>
              <a:rPr lang="en-US" dirty="0">
                <a:solidFill>
                  <a:schemeClr val="accent2">
                    <a:lumMod val="75000"/>
                  </a:schemeClr>
                </a:solidFill>
              </a:rPr>
              <a:t>A SIMPLE DO-IT-YOURSELF PROJECT</a:t>
            </a:r>
          </a:p>
        </p:txBody>
      </p:sp>
      <p:sp>
        <p:nvSpPr>
          <p:cNvPr id="2" name="TextBox 1">
            <a:extLst>
              <a:ext uri="{FF2B5EF4-FFF2-40B4-BE49-F238E27FC236}">
                <a16:creationId xmlns:a16="http://schemas.microsoft.com/office/drawing/2014/main" id="{0617EB7E-0511-D77B-CA66-3A027807E4E6}"/>
              </a:ext>
            </a:extLst>
          </p:cNvPr>
          <p:cNvSpPr txBox="1"/>
          <p:nvPr/>
        </p:nvSpPr>
        <p:spPr>
          <a:xfrm>
            <a:off x="5768379" y="1251007"/>
            <a:ext cx="4719241"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4800" b="1" i="0" u="none" strike="noStrike" kern="0" cap="all" spc="0" normalizeH="0" baseline="0" noProof="0" dirty="0">
                <a:ln>
                  <a:noFill/>
                </a:ln>
                <a:solidFill>
                  <a:srgbClr val="00882B">
                    <a:lumMod val="75000"/>
                  </a:srgbClr>
                </a:solidFill>
                <a:effectLst/>
                <a:uLnTx/>
                <a:uFillTx/>
                <a:latin typeface="Helvetica"/>
                <a:ea typeface="+mn-ea"/>
                <a:cs typeface="Helvetica"/>
                <a:sym typeface="Helvetica"/>
              </a:rPr>
              <a:t>DUCT SEALING</a:t>
            </a:r>
          </a:p>
        </p:txBody>
      </p:sp>
      <p:pic>
        <p:nvPicPr>
          <p:cNvPr id="4" name="Picture 3" descr="A stack of foam and foam on a wall&#10;&#10;Description automatically generated with medium confidence">
            <a:extLst>
              <a:ext uri="{FF2B5EF4-FFF2-40B4-BE49-F238E27FC236}">
                <a16:creationId xmlns:a16="http://schemas.microsoft.com/office/drawing/2014/main" id="{BD83A420-9569-0882-41C9-AB14434A24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7325" y="2485712"/>
            <a:ext cx="10338397" cy="6486837"/>
          </a:xfrm>
          <a:prstGeom prst="rect">
            <a:avLst/>
          </a:prstGeom>
        </p:spPr>
      </p:pic>
    </p:spTree>
    <p:extLst>
      <p:ext uri="{BB962C8B-B14F-4D97-AF65-F5344CB8AC3E}">
        <p14:creationId xmlns:p14="http://schemas.microsoft.com/office/powerpoint/2010/main" val="3379239228"/>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423334"/>
            <a:ext cx="15056000" cy="746607"/>
          </a:xfrm>
        </p:spPr>
        <p:txBody>
          <a:bodyPr>
            <a:noAutofit/>
          </a:bodyPr>
          <a:lstStyle/>
          <a:p>
            <a:pPr algn="ctr"/>
            <a:r>
              <a:rPr lang="en-US" sz="4000" dirty="0">
                <a:solidFill>
                  <a:schemeClr val="accent2">
                    <a:lumMod val="75000"/>
                  </a:schemeClr>
                </a:solidFill>
              </a:rPr>
              <a:t>SPACE HEATING &amp; COOLING WITH ELECTRIC HEAT PUMP</a:t>
            </a:r>
            <a:br>
              <a:rPr lang="en-US" sz="4267" dirty="0">
                <a:solidFill>
                  <a:schemeClr val="accent2">
                    <a:lumMod val="75000"/>
                  </a:schemeClr>
                </a:solidFill>
              </a:rPr>
            </a:br>
            <a:r>
              <a:rPr lang="en-US" sz="4000" dirty="0">
                <a:solidFill>
                  <a:schemeClr val="accent2">
                    <a:lumMod val="75000"/>
                  </a:schemeClr>
                </a:solidFill>
              </a:rPr>
              <a:t>Gas Furnace Backup on Right</a:t>
            </a:r>
          </a:p>
        </p:txBody>
      </p:sp>
      <p:sp>
        <p:nvSpPr>
          <p:cNvPr id="3" name="Text Placeholder 2"/>
          <p:cNvSpPr>
            <a:spLocks noGrp="1"/>
          </p:cNvSpPr>
          <p:nvPr>
            <p:ph type="body" idx="1"/>
          </p:nvPr>
        </p:nvSpPr>
        <p:spPr>
          <a:xfrm>
            <a:off x="677335" y="1546674"/>
            <a:ext cx="14901333" cy="7152157"/>
          </a:xfrm>
        </p:spPr>
        <p:txBody>
          <a:bodyPr/>
          <a:lstStyle/>
          <a:p>
            <a:pPr marL="16934" indent="0">
              <a:buNone/>
            </a:pPr>
            <a:r>
              <a:rPr lang="en-US" dirty="0"/>
              <a:t> </a:t>
            </a:r>
          </a:p>
        </p:txBody>
      </p:sp>
      <p:pic>
        <p:nvPicPr>
          <p:cNvPr id="5" name="Picture 4" descr="A picture containing ground, dirty, kitchen appliance, trash&#10;&#10;Description automatically generated">
            <a:extLst>
              <a:ext uri="{FF2B5EF4-FFF2-40B4-BE49-F238E27FC236}">
                <a16:creationId xmlns:a16="http://schemas.microsoft.com/office/drawing/2014/main" id="{A7B8C029-D998-487F-985D-DAE64DF652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7678" y="1794499"/>
            <a:ext cx="8912717" cy="7181161"/>
          </a:xfrm>
          <a:prstGeom prst="rect">
            <a:avLst/>
          </a:prstGeom>
        </p:spPr>
      </p:pic>
      <p:pic>
        <p:nvPicPr>
          <p:cNvPr id="9" name="Picture 8" descr="A picture containing indoor&#10;&#10;Description automatically generated">
            <a:extLst>
              <a:ext uri="{FF2B5EF4-FFF2-40B4-BE49-F238E27FC236}">
                <a16:creationId xmlns:a16="http://schemas.microsoft.com/office/drawing/2014/main" id="{08502637-5CCC-4B6E-AAB7-C405B8310A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9222014" y="2617767"/>
            <a:ext cx="7179918" cy="5533383"/>
          </a:xfrm>
          <a:prstGeom prst="rect">
            <a:avLst/>
          </a:prstGeom>
        </p:spPr>
      </p:pic>
      <p:sp>
        <p:nvSpPr>
          <p:cNvPr id="4" name="TextBox 3">
            <a:extLst>
              <a:ext uri="{FF2B5EF4-FFF2-40B4-BE49-F238E27FC236}">
                <a16:creationId xmlns:a16="http://schemas.microsoft.com/office/drawing/2014/main" id="{551B21EE-5CC7-0B6E-B7FC-AE871501A2DF}"/>
              </a:ext>
            </a:extLst>
          </p:cNvPr>
          <p:cNvSpPr txBox="1"/>
          <p:nvPr/>
        </p:nvSpPr>
        <p:spPr>
          <a:xfrm>
            <a:off x="250751" y="8365723"/>
            <a:ext cx="426582" cy="60993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2400" b="1" i="0" u="none" strike="noStrike" kern="0" cap="all" spc="0" normalizeH="0" baseline="0" noProof="0" dirty="0">
              <a:ln>
                <a:noFill/>
              </a:ln>
              <a:solidFill>
                <a:srgbClr val="8DC63F"/>
              </a:solidFill>
              <a:effectLst/>
              <a:highlight>
                <a:srgbClr val="FFFFFF"/>
              </a:highlight>
              <a:uLnTx/>
              <a:uFillTx/>
              <a:latin typeface="Helvetica"/>
              <a:ea typeface="+mn-ea"/>
              <a:cs typeface="Helvetica"/>
              <a:sym typeface="Helvetica"/>
            </a:endParaRPr>
          </a:p>
        </p:txBody>
      </p:sp>
    </p:spTree>
    <p:extLst>
      <p:ext uri="{BB962C8B-B14F-4D97-AF65-F5344CB8AC3E}">
        <p14:creationId xmlns:p14="http://schemas.microsoft.com/office/powerpoint/2010/main" val="362968356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4275C-1B89-ED7F-79AF-B4EE7279EAD5}"/>
              </a:ext>
            </a:extLst>
          </p:cNvPr>
          <p:cNvSpPr>
            <a:spLocks noGrp="1"/>
          </p:cNvSpPr>
          <p:nvPr>
            <p:ph type="title"/>
          </p:nvPr>
        </p:nvSpPr>
        <p:spPr>
          <a:xfrm>
            <a:off x="780369" y="2515603"/>
            <a:ext cx="7102816" cy="1591447"/>
          </a:xfrm>
        </p:spPr>
        <p:txBody>
          <a:bodyPr>
            <a:normAutofit fontScale="90000"/>
          </a:bodyPr>
          <a:lstStyle/>
          <a:p>
            <a:pPr algn="ctr"/>
            <a:r>
              <a:rPr lang="en-US" dirty="0">
                <a:solidFill>
                  <a:schemeClr val="accent2">
                    <a:lumMod val="75000"/>
                  </a:schemeClr>
                </a:solidFill>
              </a:rPr>
              <a:t>ELECTRIC HEAT PUMP WATER HEATER</a:t>
            </a:r>
          </a:p>
        </p:txBody>
      </p:sp>
      <p:sp>
        <p:nvSpPr>
          <p:cNvPr id="3" name="Text Placeholder 2">
            <a:extLst>
              <a:ext uri="{FF2B5EF4-FFF2-40B4-BE49-F238E27FC236}">
                <a16:creationId xmlns:a16="http://schemas.microsoft.com/office/drawing/2014/main" id="{38B7870E-962E-EF15-B099-7CE615BB57B6}"/>
              </a:ext>
            </a:extLst>
          </p:cNvPr>
          <p:cNvSpPr>
            <a:spLocks noGrp="1"/>
          </p:cNvSpPr>
          <p:nvPr>
            <p:ph type="body" idx="1"/>
          </p:nvPr>
        </p:nvSpPr>
        <p:spPr/>
        <p:txBody>
          <a:bodyPr/>
          <a:lstStyle/>
          <a:p>
            <a:pPr marL="16933" indent="0">
              <a:buNone/>
            </a:pPr>
            <a:r>
              <a:rPr lang="en-US" dirty="0"/>
              <a:t>  </a:t>
            </a:r>
          </a:p>
        </p:txBody>
      </p:sp>
      <p:pic>
        <p:nvPicPr>
          <p:cNvPr id="5" name="Picture 4" descr="A picture containing text, indoor&#10;&#10;Description automatically generated">
            <a:extLst>
              <a:ext uri="{FF2B5EF4-FFF2-40B4-BE49-F238E27FC236}">
                <a16:creationId xmlns:a16="http://schemas.microsoft.com/office/drawing/2014/main" id="{E9FA707D-0C45-A824-A438-EC9640A294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4838" y="337216"/>
            <a:ext cx="6352176" cy="8469568"/>
          </a:xfrm>
          <a:prstGeom prst="rect">
            <a:avLst/>
          </a:prstGeom>
        </p:spPr>
      </p:pic>
      <p:sp>
        <p:nvSpPr>
          <p:cNvPr id="4" name="TextBox 3">
            <a:extLst>
              <a:ext uri="{FF2B5EF4-FFF2-40B4-BE49-F238E27FC236}">
                <a16:creationId xmlns:a16="http://schemas.microsoft.com/office/drawing/2014/main" id="{A8536A69-40CB-3DCC-4712-9460C3A613CC}"/>
              </a:ext>
            </a:extLst>
          </p:cNvPr>
          <p:cNvSpPr txBox="1"/>
          <p:nvPr/>
        </p:nvSpPr>
        <p:spPr>
          <a:xfrm>
            <a:off x="250750" y="8303730"/>
            <a:ext cx="853163" cy="60993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2400" b="1" i="0" u="none" strike="noStrike" kern="0" cap="all" spc="0" normalizeH="0" baseline="0" noProof="0" dirty="0">
              <a:ln>
                <a:noFill/>
              </a:ln>
              <a:solidFill>
                <a:srgbClr val="8DC63F"/>
              </a:solidFill>
              <a:effectLst/>
              <a:highlight>
                <a:srgbClr val="FFFFFF"/>
              </a:highlight>
              <a:uLnTx/>
              <a:uFillTx/>
              <a:latin typeface="Helvetica"/>
              <a:ea typeface="+mn-ea"/>
              <a:cs typeface="Helvetica"/>
              <a:sym typeface="Helvetica"/>
            </a:endParaRPr>
          </a:p>
        </p:txBody>
      </p:sp>
    </p:spTree>
    <p:extLst>
      <p:ext uri="{BB962C8B-B14F-4D97-AF65-F5344CB8AC3E}">
        <p14:creationId xmlns:p14="http://schemas.microsoft.com/office/powerpoint/2010/main" val="297068936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759">
            <a:hlinkClick r:id="" action="ppaction://media"/>
            <a:extLst>
              <a:ext uri="{FF2B5EF4-FFF2-40B4-BE49-F238E27FC236}">
                <a16:creationId xmlns:a16="http://schemas.microsoft.com/office/drawing/2014/main" id="{F9D19A1D-6017-4156-9697-6D82172498B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99" name="2023 Acts to Action Keynote English Short.006.jpeg" descr="2023 Acts to Action Keynote English Short.006.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A4F2A4EA-4DFA-4587-A9C4-D63DBC7A179E}"/>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6" fill="hold"/>
                                        <p:tgtEl>
                                          <p:spTgt spid="2"/>
                                        </p:tgtEl>
                                      </p:cBhvr>
                                    </p:cmd>
                                  </p:childTnLst>
                                </p:cTn>
                              </p:par>
                            </p:childTnLst>
                          </p:cTn>
                        </p:par>
                        <p:par>
                          <p:cTn id="7" fill="hold">
                            <p:stCondLst>
                              <p:cond delay="1666"/>
                            </p:stCondLst>
                            <p:childTnLst>
                              <p:par>
                                <p:cTn id="8" presetID="1" presetClass="entr" presetSubtype="0" fill="hold" grpId="0" nodeType="afterEffect">
                                  <p:stCondLst>
                                    <p:cond delay="0"/>
                                  </p:stCondLst>
                                  <p:iterate>
                                    <p:tmAbs val="0"/>
                                  </p:iterate>
                                  <p:childTnLst>
                                    <p:set>
                                      <p:cBhvr>
                                        <p:cTn id="9" fill="hold"/>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99" grpId="0"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5400" dirty="0">
                <a:solidFill>
                  <a:schemeClr val="accent2">
                    <a:lumMod val="75000"/>
                  </a:schemeClr>
                </a:solidFill>
              </a:rPr>
              <a:t>Spare Circuits for Future Electric Appliances</a:t>
            </a:r>
            <a:br>
              <a:rPr lang="en-US" sz="5400" dirty="0">
                <a:solidFill>
                  <a:srgbClr val="00B050"/>
                </a:solidFill>
              </a:rPr>
            </a:br>
            <a:endParaRPr lang="en-US" sz="5400" dirty="0">
              <a:solidFill>
                <a:srgbClr val="00B050"/>
              </a:solidFill>
            </a:endParaRPr>
          </a:p>
        </p:txBody>
      </p:sp>
      <p:sp>
        <p:nvSpPr>
          <p:cNvPr id="3" name="Text Placeholder 2"/>
          <p:cNvSpPr>
            <a:spLocks noGrp="1"/>
          </p:cNvSpPr>
          <p:nvPr>
            <p:ph type="body" idx="1"/>
          </p:nvPr>
        </p:nvSpPr>
        <p:spPr>
          <a:xfrm>
            <a:off x="677334" y="1608666"/>
            <a:ext cx="14901333" cy="7152157"/>
          </a:xfrm>
        </p:spPr>
        <p:txBody>
          <a:bodyPr/>
          <a:lstStyle/>
          <a:p>
            <a:pPr marL="16934" indent="0">
              <a:buNone/>
            </a:pPr>
            <a:r>
              <a:rPr lang="en-US" dirty="0"/>
              <a:t> </a:t>
            </a:r>
          </a:p>
        </p:txBody>
      </p:sp>
      <p:pic>
        <p:nvPicPr>
          <p:cNvPr id="5" name="Picture 4" descr="A picture containing device, miller&#10;&#10;Description automatically generated">
            <a:extLst>
              <a:ext uri="{FF2B5EF4-FFF2-40B4-BE49-F238E27FC236}">
                <a16:creationId xmlns:a16="http://schemas.microsoft.com/office/drawing/2014/main" id="{0978CC58-FC6E-4D6C-83BA-B488F77D63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148" y="1547289"/>
            <a:ext cx="11571281" cy="6988431"/>
          </a:xfrm>
          <a:prstGeom prst="rect">
            <a:avLst/>
          </a:prstGeom>
        </p:spPr>
      </p:pic>
      <p:sp>
        <p:nvSpPr>
          <p:cNvPr id="6" name="TextBox 5">
            <a:extLst>
              <a:ext uri="{FF2B5EF4-FFF2-40B4-BE49-F238E27FC236}">
                <a16:creationId xmlns:a16="http://schemas.microsoft.com/office/drawing/2014/main" id="{2F646DE4-52AB-4FEC-A7C9-23CE24BBA818}"/>
              </a:ext>
            </a:extLst>
          </p:cNvPr>
          <p:cNvSpPr txBox="1"/>
          <p:nvPr/>
        </p:nvSpPr>
        <p:spPr>
          <a:xfrm>
            <a:off x="12758058" y="2550933"/>
            <a:ext cx="3330052" cy="40421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8DC63F">
                    <a:lumMod val="50000"/>
                  </a:srgbClr>
                </a:solidFill>
                <a:effectLst/>
                <a:uLnTx/>
                <a:uFillTx/>
                <a:latin typeface="Helvetica"/>
                <a:ea typeface="+mn-ea"/>
                <a:cs typeface="Helvetica"/>
                <a:sym typeface="Helvetica"/>
              </a:rPr>
              <a:t>New Box on Left for New/Future</a:t>
            </a:r>
          </a:p>
          <a:p>
            <a:pPr marL="571500" marR="0" lvl="0" indent="-571500" algn="l" defTabSz="8255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kumimoji="0" lang="en-US" sz="3200" b="1" i="0" u="none" strike="noStrike" kern="0" cap="none" spc="0" normalizeH="0" baseline="0" noProof="0" dirty="0">
                <a:ln>
                  <a:noFill/>
                </a:ln>
                <a:solidFill>
                  <a:srgbClr val="8DC63F">
                    <a:lumMod val="50000"/>
                  </a:srgbClr>
                </a:solidFill>
                <a:effectLst/>
                <a:uLnTx/>
                <a:uFillTx/>
                <a:latin typeface="Helvetica"/>
                <a:ea typeface="+mn-ea"/>
                <a:cs typeface="Helvetica"/>
                <a:sym typeface="Helvetica"/>
              </a:rPr>
              <a:t>2</a:t>
            </a:r>
            <a:r>
              <a:rPr kumimoji="0" lang="en-US" sz="3200" b="1" i="0" u="none" strike="noStrike" kern="0" cap="none" spc="0" normalizeH="0" baseline="30000" noProof="0" dirty="0">
                <a:ln>
                  <a:noFill/>
                </a:ln>
                <a:solidFill>
                  <a:srgbClr val="8DC63F">
                    <a:lumMod val="50000"/>
                  </a:srgbClr>
                </a:solidFill>
                <a:effectLst/>
                <a:uLnTx/>
                <a:uFillTx/>
                <a:latin typeface="Helvetica"/>
                <a:ea typeface="+mn-ea"/>
                <a:cs typeface="Helvetica"/>
                <a:sym typeface="Helvetica"/>
              </a:rPr>
              <a:t>nd</a:t>
            </a:r>
            <a:r>
              <a:rPr kumimoji="0" lang="en-US" sz="3200" b="1" i="0" u="none" strike="noStrike" kern="0" cap="none" spc="0" normalizeH="0" baseline="0" noProof="0" dirty="0">
                <a:ln>
                  <a:noFill/>
                </a:ln>
                <a:solidFill>
                  <a:srgbClr val="8DC63F">
                    <a:lumMod val="50000"/>
                  </a:srgbClr>
                </a:solidFill>
                <a:effectLst/>
                <a:uLnTx/>
                <a:uFillTx/>
                <a:latin typeface="Helvetica"/>
                <a:ea typeface="+mn-ea"/>
                <a:cs typeface="Helvetica"/>
                <a:sym typeface="Helvetica"/>
              </a:rPr>
              <a:t> Heat Pump Space Heater/AC</a:t>
            </a:r>
          </a:p>
          <a:p>
            <a:pPr marL="571500" marR="0" lvl="0" indent="-571500" algn="l" defTabSz="8255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kumimoji="0" lang="en-US" sz="3200" b="1" i="0" u="none" strike="noStrike" kern="0" cap="none" spc="0" normalizeH="0" baseline="0" noProof="0">
                <a:ln>
                  <a:noFill/>
                </a:ln>
                <a:solidFill>
                  <a:srgbClr val="8DC63F">
                    <a:lumMod val="50000"/>
                  </a:srgbClr>
                </a:solidFill>
                <a:effectLst/>
                <a:uLnTx/>
                <a:uFillTx/>
                <a:latin typeface="Helvetica"/>
                <a:ea typeface="+mn-ea"/>
                <a:cs typeface="Helvetica"/>
                <a:sym typeface="Helvetica"/>
              </a:rPr>
              <a:t>Stove</a:t>
            </a:r>
            <a:endParaRPr kumimoji="0" lang="en-US" sz="3200" b="1" i="0" u="none" strike="noStrike" kern="0" cap="none" spc="0" normalizeH="0" baseline="0" noProof="0" dirty="0">
              <a:ln>
                <a:noFill/>
              </a:ln>
              <a:solidFill>
                <a:srgbClr val="8DC63F">
                  <a:lumMod val="50000"/>
                </a:srgbClr>
              </a:solidFill>
              <a:effectLst/>
              <a:uLnTx/>
              <a:uFillTx/>
              <a:latin typeface="Helvetica"/>
              <a:ea typeface="+mn-ea"/>
              <a:cs typeface="Helvetica"/>
              <a:sym typeface="Helvetica"/>
            </a:endParaRPr>
          </a:p>
          <a:p>
            <a:pPr marL="571500" marR="0" lvl="0" indent="-571500" algn="l" defTabSz="8255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kumimoji="0" lang="en-US" sz="3200" b="1" i="0" u="none" strike="noStrike" kern="0" cap="none" spc="0" normalizeH="0" baseline="0" noProof="0" dirty="0">
                <a:ln>
                  <a:noFill/>
                </a:ln>
                <a:solidFill>
                  <a:srgbClr val="8DC63F">
                    <a:lumMod val="50000"/>
                  </a:srgbClr>
                </a:solidFill>
                <a:effectLst/>
                <a:uLnTx/>
                <a:uFillTx/>
                <a:latin typeface="Helvetica"/>
                <a:cs typeface="Helvetica"/>
                <a:sym typeface="Helvetica"/>
              </a:rPr>
              <a:t>Dryer</a:t>
            </a:r>
          </a:p>
          <a:p>
            <a:pPr marL="571500" marR="0" lvl="0" indent="-571500" algn="l" defTabSz="8255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kumimoji="0" lang="en-US" sz="3200" b="1" i="0" u="none" strike="noStrike" kern="0" cap="none" spc="0" normalizeH="0" baseline="0" noProof="0" dirty="0">
                <a:ln>
                  <a:noFill/>
                </a:ln>
                <a:solidFill>
                  <a:srgbClr val="8DC63F">
                    <a:lumMod val="50000"/>
                  </a:srgbClr>
                </a:solidFill>
                <a:effectLst/>
                <a:uLnTx/>
                <a:uFillTx/>
                <a:latin typeface="Helvetica"/>
                <a:ea typeface="+mn-ea"/>
                <a:cs typeface="Helvetica"/>
                <a:sym typeface="Helvetica"/>
              </a:rPr>
              <a:t>2</a:t>
            </a:r>
            <a:r>
              <a:rPr kumimoji="0" lang="en-US" sz="3200" b="1" i="0" u="none" strike="noStrike" kern="0" cap="none" spc="0" normalizeH="0" baseline="30000" noProof="0" dirty="0">
                <a:ln>
                  <a:noFill/>
                </a:ln>
                <a:solidFill>
                  <a:srgbClr val="8DC63F">
                    <a:lumMod val="50000"/>
                  </a:srgbClr>
                </a:solidFill>
                <a:effectLst/>
                <a:uLnTx/>
                <a:uFillTx/>
                <a:latin typeface="Helvetica"/>
                <a:ea typeface="+mn-ea"/>
                <a:cs typeface="Helvetica"/>
                <a:sym typeface="Helvetica"/>
              </a:rPr>
              <a:t>nd</a:t>
            </a:r>
            <a:r>
              <a:rPr kumimoji="0" lang="en-US" sz="3200" b="1" i="0" u="none" strike="noStrike" kern="0" cap="none" spc="0" normalizeH="0" baseline="0" noProof="0" dirty="0">
                <a:ln>
                  <a:noFill/>
                </a:ln>
                <a:solidFill>
                  <a:srgbClr val="8DC63F">
                    <a:lumMod val="50000"/>
                  </a:srgbClr>
                </a:solidFill>
                <a:effectLst/>
                <a:uLnTx/>
                <a:uFillTx/>
                <a:latin typeface="Helvetica"/>
                <a:ea typeface="+mn-ea"/>
                <a:cs typeface="Helvetica"/>
                <a:sym typeface="Helvetica"/>
              </a:rPr>
              <a:t> EV</a:t>
            </a:r>
          </a:p>
        </p:txBody>
      </p:sp>
      <p:sp>
        <p:nvSpPr>
          <p:cNvPr id="4" name="TextBox 3">
            <a:extLst>
              <a:ext uri="{FF2B5EF4-FFF2-40B4-BE49-F238E27FC236}">
                <a16:creationId xmlns:a16="http://schemas.microsoft.com/office/drawing/2014/main" id="{1653E63D-1868-2703-A038-6AE84144F09B}"/>
              </a:ext>
            </a:extLst>
          </p:cNvPr>
          <p:cNvSpPr txBox="1"/>
          <p:nvPr/>
        </p:nvSpPr>
        <p:spPr>
          <a:xfrm>
            <a:off x="250751" y="8303730"/>
            <a:ext cx="805398" cy="60993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2400" b="1" i="0" u="none" strike="noStrike" kern="0" cap="all" spc="0" normalizeH="0" baseline="0" noProof="0" dirty="0">
              <a:ln>
                <a:noFill/>
              </a:ln>
              <a:solidFill>
                <a:srgbClr val="8DC63F"/>
              </a:solidFill>
              <a:effectLst/>
              <a:highlight>
                <a:srgbClr val="FFFFFF"/>
              </a:highlight>
              <a:uLnTx/>
              <a:uFillTx/>
              <a:latin typeface="Helvetica"/>
              <a:ea typeface="+mn-ea"/>
              <a:cs typeface="Helvetica"/>
              <a:sym typeface="Helvetica"/>
            </a:endParaRPr>
          </a:p>
        </p:txBody>
      </p:sp>
    </p:spTree>
    <p:extLst>
      <p:ext uri="{BB962C8B-B14F-4D97-AF65-F5344CB8AC3E}">
        <p14:creationId xmlns:p14="http://schemas.microsoft.com/office/powerpoint/2010/main" val="260843490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5400" dirty="0">
                <a:solidFill>
                  <a:srgbClr val="00B050"/>
                </a:solidFill>
              </a:rPr>
              <a:t>Pool Heater – Electric Heat Pump</a:t>
            </a:r>
            <a:br>
              <a:rPr lang="en-US" sz="5400" dirty="0">
                <a:solidFill>
                  <a:srgbClr val="00B050"/>
                </a:solidFill>
              </a:rPr>
            </a:br>
            <a:endParaRPr lang="en-US" sz="5400" dirty="0">
              <a:solidFill>
                <a:srgbClr val="00B050"/>
              </a:solidFill>
            </a:endParaRPr>
          </a:p>
        </p:txBody>
      </p:sp>
      <p:sp>
        <p:nvSpPr>
          <p:cNvPr id="3" name="Text Placeholder 2"/>
          <p:cNvSpPr>
            <a:spLocks noGrp="1"/>
          </p:cNvSpPr>
          <p:nvPr>
            <p:ph type="body" idx="1"/>
          </p:nvPr>
        </p:nvSpPr>
        <p:spPr>
          <a:xfrm>
            <a:off x="677334" y="1608666"/>
            <a:ext cx="14901333" cy="7152157"/>
          </a:xfrm>
        </p:spPr>
        <p:txBody>
          <a:bodyPr/>
          <a:lstStyle/>
          <a:p>
            <a:pPr marL="16934" indent="0">
              <a:buNone/>
            </a:pPr>
            <a:r>
              <a:rPr lang="en-US" dirty="0"/>
              <a:t> </a:t>
            </a:r>
          </a:p>
        </p:txBody>
      </p:sp>
      <p:pic>
        <p:nvPicPr>
          <p:cNvPr id="6" name="Picture 5">
            <a:extLst>
              <a:ext uri="{FF2B5EF4-FFF2-40B4-BE49-F238E27FC236}">
                <a16:creationId xmlns:a16="http://schemas.microsoft.com/office/drawing/2014/main" id="{B5EB9EFB-915F-46C9-8649-BFFB6670A1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5142" y="1431999"/>
            <a:ext cx="10300382" cy="7093915"/>
          </a:xfrm>
          <a:prstGeom prst="rect">
            <a:avLst/>
          </a:prstGeom>
        </p:spPr>
      </p:pic>
      <p:sp>
        <p:nvSpPr>
          <p:cNvPr id="4" name="TextBox 3">
            <a:extLst>
              <a:ext uri="{FF2B5EF4-FFF2-40B4-BE49-F238E27FC236}">
                <a16:creationId xmlns:a16="http://schemas.microsoft.com/office/drawing/2014/main" id="{82D5B8EE-A29D-C30A-8E7A-F7643570E5A5}"/>
              </a:ext>
            </a:extLst>
          </p:cNvPr>
          <p:cNvSpPr txBox="1"/>
          <p:nvPr/>
        </p:nvSpPr>
        <p:spPr>
          <a:xfrm>
            <a:off x="250750" y="8303730"/>
            <a:ext cx="853163" cy="60993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2400" b="1" i="0" u="none" strike="noStrike" kern="0" cap="all" spc="0" normalizeH="0" baseline="0" noProof="0" dirty="0">
              <a:ln>
                <a:noFill/>
              </a:ln>
              <a:solidFill>
                <a:srgbClr val="8DC63F"/>
              </a:solidFill>
              <a:effectLst/>
              <a:highlight>
                <a:srgbClr val="FFFFFF"/>
              </a:highlight>
              <a:uLnTx/>
              <a:uFillTx/>
              <a:latin typeface="Helvetica"/>
              <a:ea typeface="+mn-ea"/>
              <a:cs typeface="Helvetica"/>
              <a:sym typeface="Helvetica"/>
            </a:endParaRPr>
          </a:p>
        </p:txBody>
      </p:sp>
    </p:spTree>
    <p:extLst>
      <p:ext uri="{BB962C8B-B14F-4D97-AF65-F5344CB8AC3E}">
        <p14:creationId xmlns:p14="http://schemas.microsoft.com/office/powerpoint/2010/main" val="730543798"/>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58A89-F8B9-C3F6-4541-C5473D52B106}"/>
              </a:ext>
            </a:extLst>
          </p:cNvPr>
          <p:cNvSpPr>
            <a:spLocks noGrp="1"/>
          </p:cNvSpPr>
          <p:nvPr>
            <p:ph type="title"/>
          </p:nvPr>
        </p:nvSpPr>
        <p:spPr/>
        <p:txBody>
          <a:bodyPr/>
          <a:lstStyle/>
          <a:p>
            <a:pPr algn="ctr"/>
            <a:r>
              <a:rPr lang="en-US" dirty="0">
                <a:solidFill>
                  <a:schemeClr val="accent2">
                    <a:lumMod val="75000"/>
                  </a:schemeClr>
                </a:solidFill>
              </a:rPr>
              <a:t>Electric Heat Costs Less, Pollutes Less</a:t>
            </a:r>
          </a:p>
        </p:txBody>
      </p:sp>
      <p:sp>
        <p:nvSpPr>
          <p:cNvPr id="3" name="Text Placeholder 2">
            <a:extLst>
              <a:ext uri="{FF2B5EF4-FFF2-40B4-BE49-F238E27FC236}">
                <a16:creationId xmlns:a16="http://schemas.microsoft.com/office/drawing/2014/main" id="{BDD630F2-4FD6-9ECD-687C-635E9C136746}"/>
              </a:ext>
            </a:extLst>
          </p:cNvPr>
          <p:cNvSpPr>
            <a:spLocks noGrp="1"/>
          </p:cNvSpPr>
          <p:nvPr>
            <p:ph type="body" idx="1"/>
          </p:nvPr>
        </p:nvSpPr>
        <p:spPr>
          <a:xfrm>
            <a:off x="677333" y="1608666"/>
            <a:ext cx="14901333" cy="6350323"/>
          </a:xfrm>
        </p:spPr>
        <p:txBody>
          <a:bodyPr/>
          <a:lstStyle/>
          <a:p>
            <a:pPr marL="16934" indent="0">
              <a:buNone/>
            </a:pPr>
            <a:r>
              <a:rPr lang="en-US" dirty="0"/>
              <a:t> </a:t>
            </a:r>
          </a:p>
        </p:txBody>
      </p:sp>
      <p:graphicFrame>
        <p:nvGraphicFramePr>
          <p:cNvPr id="5" name="Table 5">
            <a:extLst>
              <a:ext uri="{FF2B5EF4-FFF2-40B4-BE49-F238E27FC236}">
                <a16:creationId xmlns:a16="http://schemas.microsoft.com/office/drawing/2014/main" id="{F461AB6B-458A-D1F5-13EB-F0D9B2950664}"/>
              </a:ext>
            </a:extLst>
          </p:cNvPr>
          <p:cNvGraphicFramePr>
            <a:graphicFrameLocks noGrp="1"/>
          </p:cNvGraphicFramePr>
          <p:nvPr>
            <p:extLst>
              <p:ext uri="{D42A27DB-BD31-4B8C-83A1-F6EECF244321}">
                <p14:modId xmlns:p14="http://schemas.microsoft.com/office/powerpoint/2010/main" val="72474574"/>
              </p:ext>
            </p:extLst>
          </p:nvPr>
        </p:nvGraphicFramePr>
        <p:xfrm>
          <a:off x="677333" y="1979667"/>
          <a:ext cx="14450785" cy="5608320"/>
        </p:xfrm>
        <a:graphic>
          <a:graphicData uri="http://schemas.openxmlformats.org/drawingml/2006/table">
            <a:tbl>
              <a:tblPr firstRow="1" bandRow="1">
                <a:tableStyleId>{5940675A-B579-460E-94D1-54222C63F5DA}</a:tableStyleId>
              </a:tblPr>
              <a:tblGrid>
                <a:gridCol w="4000500">
                  <a:extLst>
                    <a:ext uri="{9D8B030D-6E8A-4147-A177-3AD203B41FA5}">
                      <a16:colId xmlns:a16="http://schemas.microsoft.com/office/drawing/2014/main" val="4151969538"/>
                    </a:ext>
                  </a:extLst>
                </a:gridCol>
                <a:gridCol w="2596242">
                  <a:extLst>
                    <a:ext uri="{9D8B030D-6E8A-4147-A177-3AD203B41FA5}">
                      <a16:colId xmlns:a16="http://schemas.microsoft.com/office/drawing/2014/main" val="3421176535"/>
                    </a:ext>
                  </a:extLst>
                </a:gridCol>
                <a:gridCol w="2792186">
                  <a:extLst>
                    <a:ext uri="{9D8B030D-6E8A-4147-A177-3AD203B41FA5}">
                      <a16:colId xmlns:a16="http://schemas.microsoft.com/office/drawing/2014/main" val="1170209156"/>
                    </a:ext>
                  </a:extLst>
                </a:gridCol>
                <a:gridCol w="2824843">
                  <a:extLst>
                    <a:ext uri="{9D8B030D-6E8A-4147-A177-3AD203B41FA5}">
                      <a16:colId xmlns:a16="http://schemas.microsoft.com/office/drawing/2014/main" val="3048929187"/>
                    </a:ext>
                  </a:extLst>
                </a:gridCol>
                <a:gridCol w="2237014">
                  <a:extLst>
                    <a:ext uri="{9D8B030D-6E8A-4147-A177-3AD203B41FA5}">
                      <a16:colId xmlns:a16="http://schemas.microsoft.com/office/drawing/2014/main" val="3478281219"/>
                    </a:ext>
                  </a:extLst>
                </a:gridCol>
              </a:tblGrid>
              <a:tr h="370840">
                <a:tc>
                  <a:txBody>
                    <a:bodyPr/>
                    <a:lstStyle/>
                    <a:p>
                      <a:pPr algn="ctr"/>
                      <a:endParaRPr lang="en-US" sz="2800" dirty="0">
                        <a:solidFill>
                          <a:srgbClr val="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550361" rtl="0" eaLnBrk="1" fontAlgn="auto" latinLnBrk="0" hangingPunct="1">
                        <a:lnSpc>
                          <a:spcPct val="100000"/>
                        </a:lnSpc>
                        <a:spcBef>
                          <a:spcPts val="0"/>
                        </a:spcBef>
                        <a:spcAft>
                          <a:spcPts val="0"/>
                        </a:spcAft>
                        <a:buClrTx/>
                        <a:buSzTx/>
                        <a:buFontTx/>
                        <a:buNone/>
                        <a:tabLst/>
                        <a:defRPr/>
                      </a:pPr>
                      <a:r>
                        <a:rPr lang="en-US" sz="2800" dirty="0">
                          <a:solidFill>
                            <a:srgbClr val="000000"/>
                          </a:solidFill>
                        </a:rPr>
                        <a:t>ACTUAL 2023 with heat pumps for space &amp; water heating</a:t>
                      </a:r>
                    </a:p>
                    <a:p>
                      <a:pPr algn="ctr"/>
                      <a:endParaRPr lang="en-US" sz="2800" dirty="0">
                        <a:solidFill>
                          <a:srgbClr val="000000"/>
                        </a:solidFill>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800" dirty="0">
                          <a:solidFill>
                            <a:srgbClr val="000000"/>
                          </a:solidFill>
                        </a:rPr>
                        <a:t>ACTUAL 2021 with gas for space &amp;water heating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800" dirty="0">
                          <a:solidFill>
                            <a:srgbClr val="FF0000"/>
                          </a:solidFill>
                        </a:rPr>
                        <a:t>% CHANGE</a:t>
                      </a:r>
                    </a:p>
                    <a:p>
                      <a:pPr algn="ctr"/>
                      <a:r>
                        <a:rPr lang="en-US" sz="2800" dirty="0">
                          <a:solidFill>
                            <a:srgbClr val="FF0000"/>
                          </a:solidFill>
                        </a:rPr>
                        <a:t>with heat pumps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800" dirty="0">
                          <a:solidFill>
                            <a:srgbClr val="000000"/>
                          </a:solidFill>
                        </a:rPr>
                        <a:t>With Heat Pumps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96017340"/>
                  </a:ext>
                </a:extLst>
              </a:tr>
              <a:tr h="370840">
                <a:tc>
                  <a:txBody>
                    <a:bodyPr/>
                    <a:lstStyle/>
                    <a:p>
                      <a:r>
                        <a:rPr lang="en-US" sz="2800" dirty="0">
                          <a:solidFill>
                            <a:srgbClr val="000000"/>
                          </a:solidFill>
                        </a:rPr>
                        <a:t>TOTAL Gas + Electric*</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$1703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$1967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4000" dirty="0">
                          <a:solidFill>
                            <a:srgbClr val="FF0000"/>
                          </a:solidFill>
                        </a:rPr>
                        <a:t>(13%)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dirty="0">
                          <a:solidFill>
                            <a:srgbClr val="000000"/>
                          </a:solidFill>
                        </a:rPr>
                        <a:t>Savings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20124097"/>
                  </a:ext>
                </a:extLst>
              </a:tr>
              <a:tr h="370840">
                <a:tc>
                  <a:txBody>
                    <a:bodyPr/>
                    <a:lstStyle/>
                    <a:p>
                      <a:r>
                        <a:rPr lang="en-US" sz="2800" dirty="0">
                          <a:solidFill>
                            <a:srgbClr val="000000"/>
                          </a:solidFill>
                        </a:rPr>
                        <a:t>GAS Cost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$49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$1113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FF0000"/>
                          </a:solidFill>
                        </a:rPr>
                        <a:t>(96%)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dirty="0">
                          <a:solidFill>
                            <a:srgbClr val="000000"/>
                          </a:solidFill>
                        </a:rPr>
                        <a:t>Reduction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6684400"/>
                  </a:ext>
                </a:extLst>
              </a:tr>
              <a:tr h="370840">
                <a:tc>
                  <a:txBody>
                    <a:bodyPr/>
                    <a:lstStyle/>
                    <a:p>
                      <a:r>
                        <a:rPr lang="en-US" sz="2800" dirty="0">
                          <a:solidFill>
                            <a:srgbClr val="000000"/>
                          </a:solidFill>
                        </a:rPr>
                        <a:t>ELECTRIC Cost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$1654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$854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94%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dirty="0">
                          <a:solidFill>
                            <a:srgbClr val="000000"/>
                          </a:solidFill>
                        </a:rPr>
                        <a:t>Increase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21687004"/>
                  </a:ext>
                </a:extLst>
              </a:tr>
              <a:tr h="370840">
                <a:tc>
                  <a:txBody>
                    <a:bodyPr/>
                    <a:lstStyle/>
                    <a:p>
                      <a:r>
                        <a:rPr lang="en-US" sz="2800" dirty="0">
                          <a:solidFill>
                            <a:srgbClr val="000000"/>
                          </a:solidFill>
                        </a:rPr>
                        <a:t>THERMS Gas Burned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29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954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FF0000"/>
                          </a:solidFill>
                        </a:rPr>
                        <a:t>(97%)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dirty="0">
                          <a:solidFill>
                            <a:srgbClr val="000000"/>
                          </a:solidFill>
                        </a:rPr>
                        <a:t>Savings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39461873"/>
                  </a:ext>
                </a:extLst>
              </a:tr>
              <a:tr h="370840">
                <a:tc>
                  <a:txBody>
                    <a:bodyPr/>
                    <a:lstStyle/>
                    <a:p>
                      <a:r>
                        <a:rPr lang="en-US" sz="2800" dirty="0">
                          <a:solidFill>
                            <a:srgbClr val="000000"/>
                          </a:solidFill>
                        </a:rPr>
                        <a:t>TONS CO</a:t>
                      </a:r>
                      <a:r>
                        <a:rPr lang="en-US" sz="2800" baseline="-25000" dirty="0">
                          <a:solidFill>
                            <a:srgbClr val="000000"/>
                          </a:solidFill>
                        </a:rPr>
                        <a:t>2 </a:t>
                      </a:r>
                      <a:r>
                        <a:rPr lang="en-US" sz="2800" baseline="0" dirty="0">
                          <a:solidFill>
                            <a:srgbClr val="000000"/>
                          </a:solidFill>
                        </a:rPr>
                        <a:t> Emitted</a:t>
                      </a:r>
                      <a:endParaRPr lang="en-US" sz="2800" dirty="0">
                        <a:solidFill>
                          <a:srgbClr val="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0.2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5.6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4000" dirty="0">
                          <a:solidFill>
                            <a:srgbClr val="FF0000"/>
                          </a:solidFill>
                        </a:rPr>
                        <a:t>(96%)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dirty="0">
                          <a:solidFill>
                            <a:srgbClr val="000000"/>
                          </a:solidFill>
                        </a:rPr>
                        <a:t>Savings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2976901"/>
                  </a:ext>
                </a:extLst>
              </a:tr>
            </a:tbl>
          </a:graphicData>
        </a:graphic>
      </p:graphicFrame>
      <p:sp>
        <p:nvSpPr>
          <p:cNvPr id="7" name="TextBox 6">
            <a:extLst>
              <a:ext uri="{FF2B5EF4-FFF2-40B4-BE49-F238E27FC236}">
                <a16:creationId xmlns:a16="http://schemas.microsoft.com/office/drawing/2014/main" id="{B89EDF5A-69F7-7EE6-B92B-36D5A552473A}"/>
              </a:ext>
            </a:extLst>
          </p:cNvPr>
          <p:cNvSpPr txBox="1"/>
          <p:nvPr/>
        </p:nvSpPr>
        <p:spPr>
          <a:xfrm>
            <a:off x="3477812" y="1185011"/>
            <a:ext cx="9793705"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4400" b="1" i="0" u="none" strike="noStrike" kern="0" cap="all" spc="0" normalizeH="0" baseline="0" noProof="0" dirty="0">
                <a:ln>
                  <a:noFill/>
                </a:ln>
                <a:solidFill>
                  <a:srgbClr val="000000"/>
                </a:solidFill>
                <a:effectLst/>
                <a:uLnTx/>
                <a:uFillTx/>
                <a:latin typeface="Helvetica"/>
                <a:ea typeface="+mn-ea"/>
                <a:cs typeface="Helvetica"/>
                <a:sym typeface="Helvetica"/>
              </a:rPr>
              <a:t>2023 ENERGY COSTS     </a:t>
            </a:r>
            <a:r>
              <a:rPr kumimoji="0" lang="en-US" sz="1600" b="1" i="0" u="none" strike="noStrike" kern="0" cap="all" spc="0" normalizeH="0" baseline="0" noProof="0" dirty="0">
                <a:ln>
                  <a:noFill/>
                </a:ln>
                <a:solidFill>
                  <a:srgbClr val="000000"/>
                </a:solidFill>
                <a:effectLst/>
                <a:uLnTx/>
                <a:uFillTx/>
                <a:latin typeface="Helvetica"/>
                <a:ea typeface="+mn-ea"/>
                <a:cs typeface="Helvetica"/>
                <a:sym typeface="Helvetica"/>
              </a:rPr>
              <a:t>V2 8/5/2024</a:t>
            </a:r>
            <a:endParaRPr kumimoji="0" lang="en-US" sz="4400" b="1" i="0" u="none" strike="noStrike" kern="0" cap="all" spc="0" normalizeH="0" baseline="0" noProof="0" dirty="0">
              <a:ln>
                <a:noFill/>
              </a:ln>
              <a:solidFill>
                <a:srgbClr val="000000"/>
              </a:solidFill>
              <a:effectLst/>
              <a:uLnTx/>
              <a:uFillTx/>
              <a:latin typeface="Helvetica"/>
              <a:ea typeface="+mn-ea"/>
              <a:cs typeface="Helvetica"/>
              <a:sym typeface="Helvetica"/>
            </a:endParaRPr>
          </a:p>
        </p:txBody>
      </p:sp>
      <p:sp>
        <p:nvSpPr>
          <p:cNvPr id="8" name="TextBox 7">
            <a:extLst>
              <a:ext uri="{FF2B5EF4-FFF2-40B4-BE49-F238E27FC236}">
                <a16:creationId xmlns:a16="http://schemas.microsoft.com/office/drawing/2014/main" id="{6BEEF544-F609-DDC7-AA1D-F981755D1709}"/>
              </a:ext>
            </a:extLst>
          </p:cNvPr>
          <p:cNvSpPr txBox="1"/>
          <p:nvPr/>
        </p:nvSpPr>
        <p:spPr>
          <a:xfrm>
            <a:off x="0" y="7245539"/>
            <a:ext cx="16272772"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Helvetica"/>
                <a:sym typeface="Arial"/>
              </a:rPr>
              <a:t>2</a:t>
            </a:r>
            <a:br>
              <a:rPr kumimoji="0" lang="en-US" sz="32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Helvetica"/>
                <a:sym typeface="Arial"/>
              </a:rPr>
            </a:br>
            <a:r>
              <a:rPr kumimoji="0" lang="en-US" sz="2800" b="1" i="0" u="none" strike="noStrike" kern="0" cap="none" spc="0" normalizeH="0" baseline="0" noProof="0" dirty="0">
                <a:ln>
                  <a:noFill/>
                </a:ln>
                <a:solidFill>
                  <a:srgbClr val="070809"/>
                </a:solidFill>
                <a:effectLst/>
                <a:uLnTx/>
                <a:uFillTx/>
                <a:latin typeface="Calibri" panose="020F0502020204030204" pitchFamily="34" charset="0"/>
                <a:ea typeface="Calibri" panose="020F0502020204030204" pitchFamily="34" charset="0"/>
                <a:cs typeface="Helvetica"/>
                <a:sym typeface="Arial"/>
              </a:rPr>
              <a:t>*Electricity in 2024 is 100% </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Helvetica"/>
                <a:sym typeface="Arial"/>
              </a:rPr>
              <a:t>clean AND 21% lower cost, supplied by nearby Community Solar</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Helvetica"/>
                <a:sym typeface="Arial"/>
              </a:rPr>
              <a:t>Miller residence, single family house, Middletown, NJ</a:t>
            </a:r>
            <a:endParaRPr kumimoji="0" lang="en-US" sz="2800" b="1" i="0" u="none" strike="noStrike" kern="0" cap="all" spc="0" normalizeH="0" baseline="0" noProof="0" dirty="0">
              <a:ln>
                <a:noFill/>
              </a:ln>
              <a:solidFill>
                <a:srgbClr val="8DC63F"/>
              </a:solidFill>
              <a:effectLst/>
              <a:uLnTx/>
              <a:uFillTx/>
              <a:latin typeface="Helvetica"/>
              <a:ea typeface="+mn-ea"/>
              <a:cs typeface="Helvetica"/>
              <a:sym typeface="Helvetica"/>
            </a:endParaRPr>
          </a:p>
        </p:txBody>
      </p:sp>
    </p:spTree>
    <p:extLst>
      <p:ext uri="{BB962C8B-B14F-4D97-AF65-F5344CB8AC3E}">
        <p14:creationId xmlns:p14="http://schemas.microsoft.com/office/powerpoint/2010/main" val="2736453083"/>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DE34A-2406-5304-8ADF-F754390DBA69}"/>
              </a:ext>
            </a:extLst>
          </p:cNvPr>
          <p:cNvSpPr>
            <a:spLocks noGrp="1"/>
          </p:cNvSpPr>
          <p:nvPr>
            <p:ph type="title"/>
          </p:nvPr>
        </p:nvSpPr>
        <p:spPr>
          <a:xfrm>
            <a:off x="677332" y="419089"/>
            <a:ext cx="15056000" cy="1535189"/>
          </a:xfrm>
        </p:spPr>
        <p:txBody>
          <a:bodyPr>
            <a:normAutofit fontScale="90000"/>
          </a:bodyPr>
          <a:lstStyle/>
          <a:p>
            <a:pPr algn="ctr"/>
            <a:r>
              <a:rPr lang="en-US" dirty="0">
                <a:solidFill>
                  <a:srgbClr val="00B050"/>
                </a:solidFill>
              </a:rPr>
              <a:t>Daughter’s Whole House Efficiency</a:t>
            </a:r>
            <a:br>
              <a:rPr lang="en-US" dirty="0">
                <a:solidFill>
                  <a:srgbClr val="00B050"/>
                </a:solidFill>
              </a:rPr>
            </a:br>
            <a:r>
              <a:rPr lang="en-US" dirty="0">
                <a:solidFill>
                  <a:srgbClr val="00B050"/>
                </a:solidFill>
              </a:rPr>
              <a:t>and Electrification for New Addition</a:t>
            </a:r>
          </a:p>
        </p:txBody>
      </p:sp>
      <p:sp>
        <p:nvSpPr>
          <p:cNvPr id="3" name="Text Placeholder 2">
            <a:extLst>
              <a:ext uri="{FF2B5EF4-FFF2-40B4-BE49-F238E27FC236}">
                <a16:creationId xmlns:a16="http://schemas.microsoft.com/office/drawing/2014/main" id="{A3175907-25E0-F5E0-5A9D-D7D4D968DA7F}"/>
              </a:ext>
            </a:extLst>
          </p:cNvPr>
          <p:cNvSpPr>
            <a:spLocks noGrp="1"/>
          </p:cNvSpPr>
          <p:nvPr>
            <p:ph type="body" idx="1"/>
          </p:nvPr>
        </p:nvSpPr>
        <p:spPr>
          <a:xfrm>
            <a:off x="677334" y="1688700"/>
            <a:ext cx="14901333" cy="6350323"/>
          </a:xfrm>
        </p:spPr>
        <p:txBody>
          <a:bodyPr/>
          <a:lstStyle/>
          <a:p>
            <a:pPr marL="16934" indent="0">
              <a:buNone/>
            </a:pPr>
            <a:r>
              <a:rPr lang="en-US" dirty="0"/>
              <a:t> </a:t>
            </a:r>
          </a:p>
        </p:txBody>
      </p:sp>
      <p:pic>
        <p:nvPicPr>
          <p:cNvPr id="5" name="Picture 4">
            <a:extLst>
              <a:ext uri="{FF2B5EF4-FFF2-40B4-BE49-F238E27FC236}">
                <a16:creationId xmlns:a16="http://schemas.microsoft.com/office/drawing/2014/main" id="{8C222C61-AB72-F379-933D-AB389FFA93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444" y="2219859"/>
            <a:ext cx="10047111" cy="7535333"/>
          </a:xfrm>
          <a:prstGeom prst="rect">
            <a:avLst/>
          </a:prstGeom>
        </p:spPr>
      </p:pic>
      <p:pic>
        <p:nvPicPr>
          <p:cNvPr id="9" name="Picture 8">
            <a:extLst>
              <a:ext uri="{FF2B5EF4-FFF2-40B4-BE49-F238E27FC236}">
                <a16:creationId xmlns:a16="http://schemas.microsoft.com/office/drawing/2014/main" id="{3A082545-B9E5-44BB-130F-062DE21A7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9055" y="2219858"/>
            <a:ext cx="5651501" cy="7535334"/>
          </a:xfrm>
          <a:prstGeom prst="rect">
            <a:avLst/>
          </a:prstGeom>
        </p:spPr>
      </p:pic>
    </p:spTree>
    <p:extLst>
      <p:ext uri="{BB962C8B-B14F-4D97-AF65-F5344CB8AC3E}">
        <p14:creationId xmlns:p14="http://schemas.microsoft.com/office/powerpoint/2010/main" val="53310433"/>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A7936-CFBF-2130-3B17-3791D4DD01BE}"/>
              </a:ext>
            </a:extLst>
          </p:cNvPr>
          <p:cNvSpPr>
            <a:spLocks noGrp="1"/>
          </p:cNvSpPr>
          <p:nvPr>
            <p:ph type="title"/>
          </p:nvPr>
        </p:nvSpPr>
        <p:spPr>
          <a:xfrm>
            <a:off x="677334" y="423334"/>
            <a:ext cx="14901333" cy="1171263"/>
          </a:xfrm>
        </p:spPr>
        <p:txBody>
          <a:bodyPr>
            <a:normAutofit fontScale="90000"/>
          </a:bodyPr>
          <a:lstStyle/>
          <a:p>
            <a:pPr algn="ctr"/>
            <a:r>
              <a:rPr lang="en-US" sz="4800" dirty="0">
                <a:solidFill>
                  <a:srgbClr val="00B050"/>
                </a:solidFill>
              </a:rPr>
              <a:t>HOME PERFORMANCE WITH ENERGY STAR</a:t>
            </a:r>
            <a:br>
              <a:rPr lang="en-US" sz="4800" dirty="0">
                <a:solidFill>
                  <a:srgbClr val="00B050"/>
                </a:solidFill>
              </a:rPr>
            </a:br>
            <a:r>
              <a:rPr lang="en-US" sz="4800" dirty="0">
                <a:solidFill>
                  <a:srgbClr val="00B050"/>
                </a:solidFill>
              </a:rPr>
              <a:t>NJ &amp; NATION-WIDE Rebate Program</a:t>
            </a:r>
          </a:p>
        </p:txBody>
      </p:sp>
      <p:sp>
        <p:nvSpPr>
          <p:cNvPr id="3" name="TextBox 2">
            <a:extLst>
              <a:ext uri="{FF2B5EF4-FFF2-40B4-BE49-F238E27FC236}">
                <a16:creationId xmlns:a16="http://schemas.microsoft.com/office/drawing/2014/main" id="{9DB549B0-8650-9E99-F8AC-D84DAB39BAA5}"/>
              </a:ext>
            </a:extLst>
          </p:cNvPr>
          <p:cNvSpPr txBox="1"/>
          <p:nvPr/>
        </p:nvSpPr>
        <p:spPr>
          <a:xfrm>
            <a:off x="2246243" y="4756362"/>
            <a:ext cx="11330609"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1200" b="1" i="0" u="none" strike="noStrike" kern="0" cap="all" spc="0" normalizeH="0" baseline="0" noProof="0" dirty="0">
              <a:ln>
                <a:noFill/>
              </a:ln>
              <a:solidFill>
                <a:srgbClr val="8DC63F"/>
              </a:solidFill>
              <a:effectLst/>
              <a:uLnTx/>
              <a:uFillTx/>
              <a:latin typeface="Helvetica"/>
              <a:ea typeface="+mn-ea"/>
              <a:cs typeface="Helvetica"/>
              <a:sym typeface="Helvetica"/>
            </a:endParaRPr>
          </a:p>
        </p:txBody>
      </p:sp>
      <p:graphicFrame>
        <p:nvGraphicFramePr>
          <p:cNvPr id="5" name="Table 4">
            <a:extLst>
              <a:ext uri="{FF2B5EF4-FFF2-40B4-BE49-F238E27FC236}">
                <a16:creationId xmlns:a16="http://schemas.microsoft.com/office/drawing/2014/main" id="{499A6B3F-55C3-DA4E-56A9-4E55B941D2E0}"/>
              </a:ext>
            </a:extLst>
          </p:cNvPr>
          <p:cNvGraphicFramePr>
            <a:graphicFrameLocks noGrp="1"/>
          </p:cNvGraphicFramePr>
          <p:nvPr/>
        </p:nvGraphicFramePr>
        <p:xfrm>
          <a:off x="677333" y="2076822"/>
          <a:ext cx="14901334" cy="6293009"/>
        </p:xfrm>
        <a:graphic>
          <a:graphicData uri="http://schemas.openxmlformats.org/drawingml/2006/table">
            <a:tbl>
              <a:tblPr firstRow="1" firstCol="1" bandRow="1">
                <a:tableStyleId>{5940675A-B579-460E-94D1-54222C63F5DA}</a:tableStyleId>
              </a:tblPr>
              <a:tblGrid>
                <a:gridCol w="12301439">
                  <a:extLst>
                    <a:ext uri="{9D8B030D-6E8A-4147-A177-3AD203B41FA5}">
                      <a16:colId xmlns:a16="http://schemas.microsoft.com/office/drawing/2014/main" val="1402699678"/>
                    </a:ext>
                  </a:extLst>
                </a:gridCol>
                <a:gridCol w="2599895">
                  <a:extLst>
                    <a:ext uri="{9D8B030D-6E8A-4147-A177-3AD203B41FA5}">
                      <a16:colId xmlns:a16="http://schemas.microsoft.com/office/drawing/2014/main" val="3606576361"/>
                    </a:ext>
                  </a:extLst>
                </a:gridCol>
              </a:tblGrid>
              <a:tr h="396232">
                <a:tc>
                  <a:txBody>
                    <a:bodyPr/>
                    <a:lstStyle/>
                    <a:p>
                      <a:pPr marL="0" marR="0">
                        <a:lnSpc>
                          <a:spcPct val="107000"/>
                        </a:lnSpc>
                        <a:spcBef>
                          <a:spcPts val="0"/>
                        </a:spcBef>
                        <a:spcAft>
                          <a:spcPts val="0"/>
                        </a:spcAft>
                      </a:pPr>
                      <a:r>
                        <a:rPr lang="en-US" sz="2000" kern="100">
                          <a:solidFill>
                            <a:srgbClr val="000000"/>
                          </a:solidFill>
                          <a:effectLst/>
                        </a:rPr>
                        <a:t>South Brunswick, NJ</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kern="100">
                          <a:solidFill>
                            <a:srgbClr val="000000"/>
                          </a:solidFill>
                          <a:effectLst/>
                        </a:rPr>
                        <a:t>May 11, 2023</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6342370"/>
                  </a:ext>
                </a:extLst>
              </a:tr>
              <a:tr h="396232">
                <a:tc>
                  <a:txBody>
                    <a:bodyPr/>
                    <a:lstStyle/>
                    <a:p>
                      <a:pPr marL="0" marR="0">
                        <a:lnSpc>
                          <a:spcPct val="107000"/>
                        </a:lnSpc>
                        <a:spcBef>
                          <a:spcPts val="0"/>
                        </a:spcBef>
                        <a:spcAft>
                          <a:spcPts val="0"/>
                        </a:spcAft>
                      </a:pPr>
                      <a:r>
                        <a:rPr lang="en-US" sz="2000" kern="100">
                          <a:solidFill>
                            <a:srgbClr val="000000"/>
                          </a:solidFill>
                          <a:effectLst/>
                        </a:rPr>
                        <a:t> </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kern="100">
                          <a:solidFill>
                            <a:srgbClr val="000000"/>
                          </a:solidFill>
                          <a:effectLst/>
                        </a:rPr>
                        <a:t> </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36161464"/>
                  </a:ext>
                </a:extLst>
              </a:tr>
              <a:tr h="396232">
                <a:tc>
                  <a:txBody>
                    <a:bodyPr/>
                    <a:lstStyle/>
                    <a:p>
                      <a:pPr marL="0" marR="0">
                        <a:lnSpc>
                          <a:spcPct val="107000"/>
                        </a:lnSpc>
                        <a:spcBef>
                          <a:spcPts val="0"/>
                        </a:spcBef>
                        <a:spcAft>
                          <a:spcPts val="0"/>
                        </a:spcAft>
                      </a:pPr>
                      <a:r>
                        <a:rPr lang="en-US" sz="2000" kern="100">
                          <a:solidFill>
                            <a:srgbClr val="000000"/>
                          </a:solidFill>
                          <a:effectLst/>
                        </a:rPr>
                        <a:t>Install 50 Gallon Heat Pump Water Heater w. UEF of 3.88</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kern="100">
                          <a:solidFill>
                            <a:srgbClr val="000000"/>
                          </a:solidFill>
                          <a:effectLst/>
                        </a:rPr>
                        <a:t>$5,460</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95620128"/>
                  </a:ext>
                </a:extLst>
              </a:tr>
              <a:tr h="396232">
                <a:tc>
                  <a:txBody>
                    <a:bodyPr/>
                    <a:lstStyle/>
                    <a:p>
                      <a:pPr marL="0" marR="0">
                        <a:lnSpc>
                          <a:spcPct val="107000"/>
                        </a:lnSpc>
                        <a:spcBef>
                          <a:spcPts val="0"/>
                        </a:spcBef>
                        <a:spcAft>
                          <a:spcPts val="0"/>
                        </a:spcAft>
                      </a:pPr>
                      <a:r>
                        <a:rPr lang="en-US" sz="2000" kern="100">
                          <a:solidFill>
                            <a:srgbClr val="000000"/>
                          </a:solidFill>
                          <a:effectLst/>
                        </a:rPr>
                        <a:t>Shell Test &amp; Seal Incl. Applicable Air Seal Top-Plates &amp; Penetrations</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kern="100">
                          <a:solidFill>
                            <a:srgbClr val="000000"/>
                          </a:solidFill>
                          <a:effectLst/>
                        </a:rPr>
                        <a:t>$2,960</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25074570"/>
                  </a:ext>
                </a:extLst>
              </a:tr>
              <a:tr h="396232">
                <a:tc>
                  <a:txBody>
                    <a:bodyPr/>
                    <a:lstStyle/>
                    <a:p>
                      <a:pPr marL="0" marR="0">
                        <a:lnSpc>
                          <a:spcPct val="107000"/>
                        </a:lnSpc>
                        <a:spcBef>
                          <a:spcPts val="0"/>
                        </a:spcBef>
                        <a:spcAft>
                          <a:spcPts val="0"/>
                        </a:spcAft>
                      </a:pPr>
                      <a:r>
                        <a:rPr lang="en-US" sz="2000" kern="100" dirty="0">
                          <a:solidFill>
                            <a:srgbClr val="000000"/>
                          </a:solidFill>
                          <a:effectLst/>
                        </a:rPr>
                        <a:t>Attic Hatch Insulated to R-13</a:t>
                      </a:r>
                      <a:endParaRPr lang="en-US" sz="20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kern="100">
                          <a:solidFill>
                            <a:srgbClr val="000000"/>
                          </a:solidFill>
                          <a:effectLst/>
                        </a:rPr>
                        <a:t>$275</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43595032"/>
                  </a:ext>
                </a:extLst>
              </a:tr>
              <a:tr h="396232">
                <a:tc>
                  <a:txBody>
                    <a:bodyPr/>
                    <a:lstStyle/>
                    <a:p>
                      <a:pPr marL="0" marR="0">
                        <a:lnSpc>
                          <a:spcPct val="107000"/>
                        </a:lnSpc>
                        <a:spcBef>
                          <a:spcPts val="0"/>
                        </a:spcBef>
                        <a:spcAft>
                          <a:spcPts val="0"/>
                        </a:spcAft>
                      </a:pPr>
                      <a:r>
                        <a:rPr lang="en-US" sz="2000" kern="100">
                          <a:solidFill>
                            <a:srgbClr val="000000"/>
                          </a:solidFill>
                          <a:effectLst/>
                        </a:rPr>
                        <a:t>Attic Stair Cover Insulated to R-13</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kern="100">
                          <a:solidFill>
                            <a:srgbClr val="000000"/>
                          </a:solidFill>
                          <a:effectLst/>
                        </a:rPr>
                        <a:t>$475</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28192861"/>
                  </a:ext>
                </a:extLst>
              </a:tr>
              <a:tr h="396232">
                <a:tc>
                  <a:txBody>
                    <a:bodyPr/>
                    <a:lstStyle/>
                    <a:p>
                      <a:pPr marL="0" marR="0">
                        <a:lnSpc>
                          <a:spcPct val="107000"/>
                        </a:lnSpc>
                        <a:spcBef>
                          <a:spcPts val="0"/>
                        </a:spcBef>
                        <a:spcAft>
                          <a:spcPts val="0"/>
                        </a:spcAft>
                      </a:pPr>
                      <a:r>
                        <a:rPr lang="en-US" sz="2000" kern="100">
                          <a:solidFill>
                            <a:srgbClr val="000000"/>
                          </a:solidFill>
                          <a:effectLst/>
                        </a:rPr>
                        <a:t>4” of Dense-Packed Cellulose in Exterior Walls R-13, 564 Sq Ft</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kern="100">
                          <a:solidFill>
                            <a:srgbClr val="000000"/>
                          </a:solidFill>
                          <a:effectLst/>
                        </a:rPr>
                        <a:t>$3,412</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59736480"/>
                  </a:ext>
                </a:extLst>
              </a:tr>
              <a:tr h="396232">
                <a:tc>
                  <a:txBody>
                    <a:bodyPr/>
                    <a:lstStyle/>
                    <a:p>
                      <a:pPr marL="0" marR="0">
                        <a:lnSpc>
                          <a:spcPct val="107000"/>
                        </a:lnSpc>
                        <a:spcBef>
                          <a:spcPts val="0"/>
                        </a:spcBef>
                        <a:spcAft>
                          <a:spcPts val="0"/>
                        </a:spcAft>
                      </a:pPr>
                      <a:r>
                        <a:rPr lang="en-US" sz="2000" kern="100">
                          <a:solidFill>
                            <a:srgbClr val="000000"/>
                          </a:solidFill>
                          <a:effectLst/>
                        </a:rPr>
                        <a:t>4” of Dense-Packed Cellulose in Garage Buffered Walls R-13, 267 Sq Ft</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kern="100">
                          <a:solidFill>
                            <a:srgbClr val="000000"/>
                          </a:solidFill>
                          <a:effectLst/>
                        </a:rPr>
                        <a:t>$1,775</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24487480"/>
                  </a:ext>
                </a:extLst>
              </a:tr>
              <a:tr h="396232">
                <a:tc>
                  <a:txBody>
                    <a:bodyPr/>
                    <a:lstStyle/>
                    <a:p>
                      <a:pPr marL="0" marR="0">
                        <a:lnSpc>
                          <a:spcPct val="107000"/>
                        </a:lnSpc>
                        <a:spcBef>
                          <a:spcPts val="0"/>
                        </a:spcBef>
                        <a:spcAft>
                          <a:spcPts val="0"/>
                        </a:spcAft>
                      </a:pPr>
                      <a:r>
                        <a:rPr lang="en-US" sz="2000" kern="100">
                          <a:solidFill>
                            <a:srgbClr val="000000"/>
                          </a:solidFill>
                          <a:effectLst/>
                        </a:rPr>
                        <a:t>Audit Refund ($99)</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kern="100">
                          <a:solidFill>
                            <a:srgbClr val="000000"/>
                          </a:solidFill>
                          <a:effectLst/>
                        </a:rPr>
                        <a:t>($99)</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11124997"/>
                  </a:ext>
                </a:extLst>
              </a:tr>
              <a:tr h="396232">
                <a:tc>
                  <a:txBody>
                    <a:bodyPr/>
                    <a:lstStyle/>
                    <a:p>
                      <a:pPr marL="0" marR="0">
                        <a:lnSpc>
                          <a:spcPct val="107000"/>
                        </a:lnSpc>
                        <a:spcBef>
                          <a:spcPts val="0"/>
                        </a:spcBef>
                        <a:spcAft>
                          <a:spcPts val="0"/>
                        </a:spcAft>
                      </a:pPr>
                      <a:r>
                        <a:rPr lang="en-US" sz="2000" kern="100" dirty="0">
                          <a:solidFill>
                            <a:srgbClr val="000000"/>
                          </a:solidFill>
                          <a:effectLst/>
                        </a:rPr>
                        <a:t> </a:t>
                      </a:r>
                      <a:endParaRPr lang="en-US" sz="20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kern="100">
                          <a:solidFill>
                            <a:srgbClr val="000000"/>
                          </a:solidFill>
                          <a:effectLst/>
                        </a:rPr>
                        <a:t> </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72792221"/>
                  </a:ext>
                </a:extLst>
              </a:tr>
              <a:tr h="396232">
                <a:tc>
                  <a:txBody>
                    <a:bodyPr/>
                    <a:lstStyle/>
                    <a:p>
                      <a:pPr marL="0" marR="0">
                        <a:lnSpc>
                          <a:spcPct val="107000"/>
                        </a:lnSpc>
                        <a:spcBef>
                          <a:spcPts val="0"/>
                        </a:spcBef>
                        <a:spcAft>
                          <a:spcPts val="0"/>
                        </a:spcAft>
                      </a:pPr>
                      <a:r>
                        <a:rPr lang="en-US" sz="2000" kern="100">
                          <a:solidFill>
                            <a:srgbClr val="000000"/>
                          </a:solidFill>
                          <a:effectLst/>
                        </a:rPr>
                        <a:t>Total Project Cost</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kern="100">
                          <a:solidFill>
                            <a:srgbClr val="000000"/>
                          </a:solidFill>
                          <a:effectLst/>
                        </a:rPr>
                        <a:t>$14,258</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19121575"/>
                  </a:ext>
                </a:extLst>
              </a:tr>
              <a:tr h="349529">
                <a:tc>
                  <a:txBody>
                    <a:bodyPr/>
                    <a:lstStyle/>
                    <a:p>
                      <a:pPr marL="0" marR="0">
                        <a:lnSpc>
                          <a:spcPct val="107000"/>
                        </a:lnSpc>
                        <a:spcBef>
                          <a:spcPts val="0"/>
                        </a:spcBef>
                        <a:spcAft>
                          <a:spcPts val="0"/>
                        </a:spcAft>
                      </a:pPr>
                      <a:r>
                        <a:rPr lang="en-US" sz="2000" kern="100" dirty="0">
                          <a:solidFill>
                            <a:srgbClr val="FF0000"/>
                          </a:solidFill>
                          <a:effectLst/>
                        </a:rPr>
                        <a:t>Rebate to Ciel Power, LLC</a:t>
                      </a:r>
                      <a:endParaRPr lang="en-US"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kern="100" dirty="0">
                          <a:solidFill>
                            <a:srgbClr val="FF0000"/>
                          </a:solidFill>
                          <a:effectLst/>
                        </a:rPr>
                        <a:t>$5,000</a:t>
                      </a:r>
                      <a:endParaRPr lang="en-US" sz="2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61630809"/>
                  </a:ext>
                </a:extLst>
              </a:tr>
              <a:tr h="396232">
                <a:tc>
                  <a:txBody>
                    <a:bodyPr/>
                    <a:lstStyle/>
                    <a:p>
                      <a:pPr marL="0" marR="0">
                        <a:lnSpc>
                          <a:spcPct val="107000"/>
                        </a:lnSpc>
                        <a:spcBef>
                          <a:spcPts val="0"/>
                        </a:spcBef>
                        <a:spcAft>
                          <a:spcPts val="0"/>
                        </a:spcAft>
                      </a:pPr>
                      <a:r>
                        <a:rPr lang="en-US" sz="2000" kern="100">
                          <a:solidFill>
                            <a:srgbClr val="000000"/>
                          </a:solidFill>
                          <a:effectLst/>
                        </a:rPr>
                        <a:t>Balance Due Upon Completion of Project</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kern="100">
                          <a:solidFill>
                            <a:srgbClr val="000000"/>
                          </a:solidFill>
                          <a:effectLst/>
                        </a:rPr>
                        <a:t>$9,258</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60246973"/>
                  </a:ext>
                </a:extLst>
              </a:tr>
              <a:tr h="396232">
                <a:tc>
                  <a:txBody>
                    <a:bodyPr/>
                    <a:lstStyle/>
                    <a:p>
                      <a:pPr marL="0" marR="0">
                        <a:lnSpc>
                          <a:spcPct val="107000"/>
                        </a:lnSpc>
                        <a:spcBef>
                          <a:spcPts val="0"/>
                        </a:spcBef>
                        <a:spcAft>
                          <a:spcPts val="0"/>
                        </a:spcAft>
                      </a:pPr>
                      <a:r>
                        <a:rPr lang="en-US" sz="2000" kern="100">
                          <a:solidFill>
                            <a:srgbClr val="000000"/>
                          </a:solidFill>
                          <a:effectLst/>
                        </a:rPr>
                        <a:t> </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kern="100">
                          <a:solidFill>
                            <a:srgbClr val="000000"/>
                          </a:solidFill>
                          <a:effectLst/>
                        </a:rPr>
                        <a:t> </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90012149"/>
                  </a:ext>
                </a:extLst>
              </a:tr>
              <a:tr h="396232">
                <a:tc>
                  <a:txBody>
                    <a:bodyPr/>
                    <a:lstStyle/>
                    <a:p>
                      <a:pPr marL="0" marR="0">
                        <a:lnSpc>
                          <a:spcPct val="107000"/>
                        </a:lnSpc>
                        <a:spcBef>
                          <a:spcPts val="0"/>
                        </a:spcBef>
                        <a:spcAft>
                          <a:spcPts val="0"/>
                        </a:spcAft>
                      </a:pPr>
                      <a:r>
                        <a:rPr lang="en-US" sz="2000" kern="100" dirty="0">
                          <a:solidFill>
                            <a:srgbClr val="000000"/>
                          </a:solidFill>
                          <a:effectLst/>
                        </a:rPr>
                        <a:t>* Can be paid with PSE&amp;G 0% On-Bill Repayment</a:t>
                      </a:r>
                      <a:endParaRPr lang="en-US" sz="20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kern="100">
                          <a:solidFill>
                            <a:srgbClr val="000000"/>
                          </a:solidFill>
                          <a:effectLst/>
                        </a:rPr>
                        <a:t> </a:t>
                      </a:r>
                      <a:endParaRPr lang="en-US" sz="20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78747791"/>
                  </a:ext>
                </a:extLst>
              </a:tr>
              <a:tr h="396232">
                <a:tc>
                  <a:txBody>
                    <a:bodyPr/>
                    <a:lstStyle/>
                    <a:p>
                      <a:pPr marL="0" marR="0">
                        <a:lnSpc>
                          <a:spcPct val="107000"/>
                        </a:lnSpc>
                        <a:spcBef>
                          <a:spcPts val="0"/>
                        </a:spcBef>
                        <a:spcAft>
                          <a:spcPts val="0"/>
                        </a:spcAft>
                      </a:pPr>
                      <a:r>
                        <a:rPr lang="en-US" sz="2000" kern="100" dirty="0">
                          <a:solidFill>
                            <a:srgbClr val="000000"/>
                          </a:solidFill>
                          <a:effectLst/>
                        </a:rPr>
                        <a:t>   Project qualifies for a $5,000 rebate to contractor through NJ </a:t>
                      </a:r>
                      <a:r>
                        <a:rPr lang="en-US" sz="2000" kern="100" dirty="0" err="1">
                          <a:solidFill>
                            <a:srgbClr val="000000"/>
                          </a:solidFill>
                          <a:effectLst/>
                        </a:rPr>
                        <a:t>HPwES</a:t>
                      </a:r>
                      <a:r>
                        <a:rPr lang="en-US" sz="2000" kern="100" dirty="0">
                          <a:solidFill>
                            <a:srgbClr val="000000"/>
                          </a:solidFill>
                          <a:effectLst/>
                        </a:rPr>
                        <a:t> Program</a:t>
                      </a:r>
                      <a:endParaRPr lang="en-US" sz="20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07000"/>
                        </a:lnSpc>
                        <a:spcBef>
                          <a:spcPts val="0"/>
                        </a:spcBef>
                        <a:spcAft>
                          <a:spcPts val="0"/>
                        </a:spcAft>
                      </a:pPr>
                      <a:r>
                        <a:rPr lang="en-US" sz="2000" kern="100" dirty="0">
                          <a:solidFill>
                            <a:srgbClr val="000000"/>
                          </a:solidFill>
                          <a:effectLst/>
                        </a:rPr>
                        <a:t> </a:t>
                      </a:r>
                      <a:endParaRPr lang="en-US" sz="20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25753" marR="125753"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3526077"/>
                  </a:ext>
                </a:extLst>
              </a:tr>
            </a:tbl>
          </a:graphicData>
        </a:graphic>
      </p:graphicFrame>
    </p:spTree>
    <p:extLst>
      <p:ext uri="{BB962C8B-B14F-4D97-AF65-F5344CB8AC3E}">
        <p14:creationId xmlns:p14="http://schemas.microsoft.com/office/powerpoint/2010/main" val="1502171041"/>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2EA81-3577-4FA5-A13E-03D1F25EAAE3}"/>
              </a:ext>
            </a:extLst>
          </p:cNvPr>
          <p:cNvSpPr>
            <a:spLocks noGrp="1"/>
          </p:cNvSpPr>
          <p:nvPr>
            <p:ph type="title"/>
          </p:nvPr>
        </p:nvSpPr>
        <p:spPr>
          <a:xfrm>
            <a:off x="677331" y="1773597"/>
            <a:ext cx="15056000" cy="6156459"/>
          </a:xfrm>
        </p:spPr>
        <p:txBody>
          <a:bodyPr>
            <a:noAutofit/>
          </a:bodyPr>
          <a:lstStyle/>
          <a:p>
            <a:pPr algn="ctr"/>
            <a:r>
              <a:rPr lang="en-US" sz="6600" dirty="0">
                <a:solidFill>
                  <a:srgbClr val="00B050"/>
                </a:solidFill>
              </a:rPr>
              <a:t>Unitarian Universalist Congregation</a:t>
            </a:r>
            <a:br>
              <a:rPr lang="en-US" sz="6600" dirty="0">
                <a:solidFill>
                  <a:srgbClr val="00B050"/>
                </a:solidFill>
              </a:rPr>
            </a:br>
            <a:r>
              <a:rPr lang="en-US" sz="6600" dirty="0">
                <a:solidFill>
                  <a:srgbClr val="00B050"/>
                </a:solidFill>
              </a:rPr>
              <a:t>of Monmouth County (UUCMC)</a:t>
            </a:r>
            <a:br>
              <a:rPr lang="en-US" sz="6600" dirty="0">
                <a:solidFill>
                  <a:srgbClr val="00B050"/>
                </a:solidFill>
              </a:rPr>
            </a:br>
            <a:r>
              <a:rPr lang="en-US" sz="6600" dirty="0">
                <a:solidFill>
                  <a:srgbClr val="00B050"/>
                </a:solidFill>
              </a:rPr>
              <a:t>Lincroft, NJ</a:t>
            </a:r>
            <a:br>
              <a:rPr lang="en-US" sz="6600" dirty="0">
                <a:solidFill>
                  <a:srgbClr val="00B050"/>
                </a:solidFill>
              </a:rPr>
            </a:br>
            <a:br>
              <a:rPr lang="en-US" sz="6600" dirty="0">
                <a:solidFill>
                  <a:srgbClr val="00B050"/>
                </a:solidFill>
              </a:rPr>
            </a:br>
            <a:r>
              <a:rPr lang="en-US" sz="6600" dirty="0">
                <a:solidFill>
                  <a:srgbClr val="00B050"/>
                </a:solidFill>
              </a:rPr>
              <a:t>20-Year Energy Saver Award</a:t>
            </a:r>
            <a:br>
              <a:rPr lang="en-US" sz="6600" dirty="0">
                <a:solidFill>
                  <a:srgbClr val="00B050"/>
                </a:solidFill>
              </a:rPr>
            </a:br>
            <a:r>
              <a:rPr lang="en-US" sz="6000" dirty="0">
                <a:solidFill>
                  <a:srgbClr val="00B050"/>
                </a:solidFill>
              </a:rPr>
              <a:t>Interfaith Power &amp; Light</a:t>
            </a:r>
            <a:endParaRPr lang="en-US" sz="6600" dirty="0">
              <a:solidFill>
                <a:srgbClr val="00B050"/>
              </a:solidFill>
            </a:endParaRPr>
          </a:p>
        </p:txBody>
      </p:sp>
      <p:sp>
        <p:nvSpPr>
          <p:cNvPr id="3" name="Text Placeholder 2">
            <a:extLst>
              <a:ext uri="{FF2B5EF4-FFF2-40B4-BE49-F238E27FC236}">
                <a16:creationId xmlns:a16="http://schemas.microsoft.com/office/drawing/2014/main" id="{2F6653E1-677F-4D60-B9C6-31A61D13112A}"/>
              </a:ext>
            </a:extLst>
          </p:cNvPr>
          <p:cNvSpPr>
            <a:spLocks noGrp="1"/>
          </p:cNvSpPr>
          <p:nvPr>
            <p:ph type="body" idx="1"/>
          </p:nvPr>
        </p:nvSpPr>
        <p:spPr>
          <a:xfrm flipV="1">
            <a:off x="477943" y="2743200"/>
            <a:ext cx="853163" cy="253712"/>
          </a:xfrm>
        </p:spPr>
        <p:txBody>
          <a:bodyPr>
            <a:normAutofit fontScale="55000" lnSpcReduction="20000"/>
          </a:bodyPr>
          <a:lstStyle/>
          <a:p>
            <a:pPr marL="16933" indent="0">
              <a:buNone/>
            </a:pPr>
            <a:r>
              <a:rPr lang="en-US" b="1" dirty="0"/>
              <a:t> </a:t>
            </a:r>
          </a:p>
        </p:txBody>
      </p:sp>
      <p:sp>
        <p:nvSpPr>
          <p:cNvPr id="5" name="TextBox 4">
            <a:extLst>
              <a:ext uri="{FF2B5EF4-FFF2-40B4-BE49-F238E27FC236}">
                <a16:creationId xmlns:a16="http://schemas.microsoft.com/office/drawing/2014/main" id="{B00AFB35-BA8F-239B-87FB-178F75E10BA4}"/>
              </a:ext>
            </a:extLst>
          </p:cNvPr>
          <p:cNvSpPr txBox="1"/>
          <p:nvPr/>
        </p:nvSpPr>
        <p:spPr>
          <a:xfrm>
            <a:off x="250751" y="8372738"/>
            <a:ext cx="853163" cy="471924"/>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479" rtl="0" eaLnBrk="1" fontAlgn="auto" latinLnBrk="0" hangingPunct="0">
              <a:lnSpc>
                <a:spcPct val="100000"/>
              </a:lnSpc>
              <a:spcBef>
                <a:spcPts val="0"/>
              </a:spcBef>
              <a:spcAft>
                <a:spcPts val="0"/>
              </a:spcAft>
              <a:buClrTx/>
              <a:buSzTx/>
              <a:buFontTx/>
              <a:buNone/>
              <a:tabLst/>
              <a:defRPr/>
            </a:pPr>
            <a:endParaRPr kumimoji="0" lang="en-US" sz="2400" b="1" i="0" u="none" strike="noStrike" kern="0" cap="all" spc="0" normalizeH="0" baseline="0" noProof="0" dirty="0">
              <a:ln>
                <a:noFill/>
              </a:ln>
              <a:solidFill>
                <a:srgbClr val="8DC63F"/>
              </a:solidFill>
              <a:effectLst/>
              <a:highlight>
                <a:srgbClr val="FFFFFF"/>
              </a:highlight>
              <a:uLnTx/>
              <a:uFillTx/>
              <a:latin typeface="Helvetica"/>
              <a:cs typeface="Helvetica"/>
              <a:sym typeface="Helvetica"/>
            </a:endParaRPr>
          </a:p>
        </p:txBody>
      </p:sp>
    </p:spTree>
    <p:extLst>
      <p:ext uri="{BB962C8B-B14F-4D97-AF65-F5344CB8AC3E}">
        <p14:creationId xmlns:p14="http://schemas.microsoft.com/office/powerpoint/2010/main" val="3240677254"/>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with orange dots and white text&#10;&#10;Description automatically generated">
            <a:extLst>
              <a:ext uri="{FF2B5EF4-FFF2-40B4-BE49-F238E27FC236}">
                <a16:creationId xmlns:a16="http://schemas.microsoft.com/office/drawing/2014/main" id="{D052B998-9E64-DB8D-01DC-47CF298F40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5733" y="245481"/>
            <a:ext cx="13364126" cy="7917059"/>
          </a:xfrm>
          <a:prstGeom prst="rect">
            <a:avLst/>
          </a:prstGeom>
        </p:spPr>
      </p:pic>
      <p:sp>
        <p:nvSpPr>
          <p:cNvPr id="6" name="TextBox 5">
            <a:extLst>
              <a:ext uri="{FF2B5EF4-FFF2-40B4-BE49-F238E27FC236}">
                <a16:creationId xmlns:a16="http://schemas.microsoft.com/office/drawing/2014/main" id="{2F0B16C8-B13C-E0DA-F18B-477BCC10CC58}"/>
              </a:ext>
            </a:extLst>
          </p:cNvPr>
          <p:cNvSpPr txBox="1"/>
          <p:nvPr/>
        </p:nvSpPr>
        <p:spPr>
          <a:xfrm>
            <a:off x="9340800" y="4020385"/>
            <a:ext cx="5995231"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4800" b="1" i="0" u="none" strike="noStrike" kern="0" cap="all" spc="0" normalizeH="0" baseline="0" noProof="0" dirty="0">
                <a:ln>
                  <a:noFill/>
                </a:ln>
                <a:solidFill>
                  <a:srgbClr val="53585F">
                    <a:lumMod val="75000"/>
                  </a:srgbClr>
                </a:solidFill>
                <a:effectLst/>
                <a:uLnTx/>
                <a:uFillTx/>
                <a:latin typeface="Helvetica"/>
                <a:ea typeface="+mn-ea"/>
                <a:cs typeface="Helvetica"/>
                <a:sym typeface="Helvetica"/>
              </a:rPr>
              <a:t>UUCMC</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4800" b="1" i="0" u="none" strike="noStrike" kern="0" cap="all" spc="0" normalizeH="0" baseline="0" noProof="0" dirty="0">
                <a:ln>
                  <a:noFill/>
                </a:ln>
                <a:solidFill>
                  <a:srgbClr val="53585F">
                    <a:lumMod val="75000"/>
                  </a:srgbClr>
                </a:solidFill>
                <a:effectLst/>
                <a:uLnTx/>
                <a:uFillTx/>
                <a:latin typeface="Helvetica"/>
                <a:ea typeface="+mn-ea"/>
                <a:cs typeface="Helvetica"/>
                <a:sym typeface="Helvetica"/>
              </a:rPr>
              <a:t> VIRTUAL </a:t>
            </a:r>
            <a:r>
              <a:rPr kumimoji="0" lang="en-US" sz="4800" b="1" i="0" u="none" strike="noStrike" kern="0" cap="all" spc="0" normalizeH="0" baseline="0" noProof="0" dirty="0">
                <a:ln>
                  <a:noFill/>
                </a:ln>
                <a:solidFill>
                  <a:srgbClr val="53585F">
                    <a:lumMod val="75000"/>
                  </a:srgbClr>
                </a:solidFill>
                <a:effectLst/>
                <a:uLnTx/>
                <a:uFillTx/>
                <a:latin typeface="Helvetica"/>
                <a:cs typeface="Helvetica"/>
                <a:sym typeface="Helvetica"/>
              </a:rPr>
              <a:t>TOUR</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4800" b="1" i="0" u="none" strike="noStrike" kern="0" cap="all" spc="0" normalizeH="0" baseline="0" noProof="0" dirty="0">
                <a:ln>
                  <a:noFill/>
                </a:ln>
                <a:solidFill>
                  <a:srgbClr val="53585F">
                    <a:lumMod val="75000"/>
                  </a:srgbClr>
                </a:solidFill>
                <a:effectLst/>
                <a:uLnTx/>
                <a:uFillTx/>
                <a:latin typeface="Helvetica"/>
                <a:ea typeface="+mn-ea"/>
                <a:cs typeface="Helvetica"/>
                <a:sym typeface="Helvetica"/>
              </a:rPr>
              <a:t>Oct 6 - Oct 8, 2023</a:t>
            </a:r>
          </a:p>
        </p:txBody>
      </p:sp>
      <p:sp>
        <p:nvSpPr>
          <p:cNvPr id="7" name="TextBox 6">
            <a:extLst>
              <a:ext uri="{FF2B5EF4-FFF2-40B4-BE49-F238E27FC236}">
                <a16:creationId xmlns:a16="http://schemas.microsoft.com/office/drawing/2014/main" id="{6D2E11D2-58C4-4BFE-735A-3B9EAD48F7A5}"/>
              </a:ext>
            </a:extLst>
          </p:cNvPr>
          <p:cNvSpPr txBox="1"/>
          <p:nvPr/>
        </p:nvSpPr>
        <p:spPr>
          <a:xfrm>
            <a:off x="170693" y="8733631"/>
            <a:ext cx="1591461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000" b="1" i="0" u="none" strike="noStrike" kern="0" cap="all" spc="0" normalizeH="0" baseline="0" noProof="0" dirty="0">
                <a:ln>
                  <a:noFill/>
                </a:ln>
                <a:solidFill>
                  <a:srgbClr val="53585F">
                    <a:lumMod val="50000"/>
                  </a:srgbClr>
                </a:solidFill>
                <a:effectLst/>
                <a:uLnTx/>
                <a:uFillTx/>
                <a:latin typeface="Helvetica"/>
                <a:ea typeface="+mn-ea"/>
                <a:cs typeface="Helvetica"/>
                <a:sym typeface="Helvetica"/>
              </a:rPr>
              <a:t>https://www.nationalsolartour.org/tourmap/unitarian-universalist-congregation-of-monmouth-county/</a:t>
            </a:r>
          </a:p>
        </p:txBody>
      </p:sp>
      <p:sp>
        <p:nvSpPr>
          <p:cNvPr id="8" name="TextBox 7">
            <a:extLst>
              <a:ext uri="{FF2B5EF4-FFF2-40B4-BE49-F238E27FC236}">
                <a16:creationId xmlns:a16="http://schemas.microsoft.com/office/drawing/2014/main" id="{BBAB2099-EF09-E0A5-2DCC-679311352BE7}"/>
              </a:ext>
            </a:extLst>
          </p:cNvPr>
          <p:cNvSpPr txBox="1"/>
          <p:nvPr/>
        </p:nvSpPr>
        <p:spPr>
          <a:xfrm>
            <a:off x="2878667" y="8162540"/>
            <a:ext cx="9838266"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3000" b="1" i="0" u="none" strike="noStrike" kern="0" cap="all" spc="0" normalizeH="0" baseline="0" noProof="0" dirty="0">
                <a:ln>
                  <a:noFill/>
                </a:ln>
                <a:solidFill>
                  <a:srgbClr val="DE6A10">
                    <a:lumMod val="50000"/>
                  </a:srgbClr>
                </a:solidFill>
                <a:effectLst/>
                <a:uLnTx/>
                <a:uFillTx/>
                <a:latin typeface="Helvetica"/>
                <a:ea typeface="+mn-ea"/>
                <a:cs typeface="Helvetica"/>
                <a:sym typeface="Helvetica"/>
              </a:rPr>
              <a:t>description, VIDEO AND PHOTOS LOCATED AT:</a:t>
            </a:r>
          </a:p>
        </p:txBody>
      </p:sp>
      <p:sp>
        <p:nvSpPr>
          <p:cNvPr id="10" name="TextBox 9">
            <a:extLst>
              <a:ext uri="{FF2B5EF4-FFF2-40B4-BE49-F238E27FC236}">
                <a16:creationId xmlns:a16="http://schemas.microsoft.com/office/drawing/2014/main" id="{A8E440F2-33A1-8BCF-9F89-914338511875}"/>
              </a:ext>
            </a:extLst>
          </p:cNvPr>
          <p:cNvSpPr txBox="1"/>
          <p:nvPr/>
        </p:nvSpPr>
        <p:spPr>
          <a:xfrm>
            <a:off x="9373998" y="6481741"/>
            <a:ext cx="6088205"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22222"/>
                </a:solidFill>
                <a:effectLst/>
                <a:uLnTx/>
                <a:uFillTx/>
                <a:latin typeface="Verdana" panose="020B0604030504040204" pitchFamily="34" charset="0"/>
                <a:ea typeface="Calibri" panose="020F0502020204030204" pitchFamily="34" charset="0"/>
                <a:cs typeface="Times New Roman" panose="02020603050405020304" pitchFamily="18" charset="0"/>
                <a:sym typeface="Arial"/>
              </a:rPr>
              <a:t>U.S. largest grassroots solar, </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22222"/>
                </a:solidFill>
                <a:effectLst/>
                <a:uLnTx/>
                <a:uFillTx/>
                <a:latin typeface="Verdana" panose="020B0604030504040204" pitchFamily="34" charset="0"/>
                <a:ea typeface="Calibri" panose="020F0502020204030204" pitchFamily="34" charset="0"/>
                <a:cs typeface="Times New Roman" panose="02020603050405020304" pitchFamily="18" charset="0"/>
                <a:sym typeface="Arial"/>
              </a:rPr>
              <a:t>renewable energy, and </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222222"/>
                </a:solidFill>
                <a:effectLst/>
                <a:uLnTx/>
                <a:uFillTx/>
                <a:latin typeface="Verdana" panose="020B0604030504040204" pitchFamily="34" charset="0"/>
                <a:ea typeface="Calibri" panose="020F0502020204030204" pitchFamily="34" charset="0"/>
                <a:cs typeface="Times New Roman" panose="02020603050405020304" pitchFamily="18" charset="0"/>
                <a:sym typeface="Arial"/>
              </a:rPr>
              <a:t>sustainable living event</a:t>
            </a:r>
            <a:endParaRPr kumimoji="0" lang="en-US" sz="2400" b="1" i="0" u="none" strike="noStrike" kern="0" cap="all" spc="0" normalizeH="0" baseline="0" noProof="0" dirty="0">
              <a:ln>
                <a:noFill/>
              </a:ln>
              <a:solidFill>
                <a:srgbClr val="8DC63F"/>
              </a:solidFill>
              <a:effectLst/>
              <a:uLnTx/>
              <a:uFillTx/>
              <a:latin typeface="Helvetica"/>
              <a:ea typeface="+mn-ea"/>
              <a:cs typeface="Helvetica"/>
              <a:sym typeface="Helvetica"/>
            </a:endParaRPr>
          </a:p>
        </p:txBody>
      </p:sp>
    </p:spTree>
    <p:extLst>
      <p:ext uri="{BB962C8B-B14F-4D97-AF65-F5344CB8AC3E}">
        <p14:creationId xmlns:p14="http://schemas.microsoft.com/office/powerpoint/2010/main" val="1721992228"/>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outdoor, building, house&#10;&#10;Description automatically generated">
            <a:extLst>
              <a:ext uri="{FF2B5EF4-FFF2-40B4-BE49-F238E27FC236}">
                <a16:creationId xmlns:a16="http://schemas.microsoft.com/office/drawing/2014/main" id="{C6DAFD5C-B442-4B89-A799-D6A14C4DCFB8}"/>
              </a:ext>
            </a:extLst>
          </p:cNvPr>
          <p:cNvPicPr>
            <a:picLocks noChangeAspect="1"/>
          </p:cNvPicPr>
          <p:nvPr/>
        </p:nvPicPr>
        <p:blipFill rotWithShape="1">
          <a:blip r:embed="rId2">
            <a:extLst>
              <a:ext uri="{28A0092B-C50C-407E-A947-70E740481C1C}">
                <a14:useLocalDpi xmlns:a14="http://schemas.microsoft.com/office/drawing/2010/main" val="0"/>
              </a:ext>
            </a:extLst>
          </a:blip>
          <a:srcRect t="14758" b="10242"/>
          <a:stretch/>
        </p:blipFill>
        <p:spPr>
          <a:xfrm>
            <a:off x="28" y="-73878"/>
            <a:ext cx="16255973" cy="9143987"/>
          </a:xfrm>
          <a:prstGeom prst="rect">
            <a:avLst/>
          </a:prstGeom>
          <a:noFill/>
        </p:spPr>
      </p:pic>
      <p:sp>
        <p:nvSpPr>
          <p:cNvPr id="10" name="Text Placeholder 2">
            <a:extLst>
              <a:ext uri="{FF2B5EF4-FFF2-40B4-BE49-F238E27FC236}">
                <a16:creationId xmlns:a16="http://schemas.microsoft.com/office/drawing/2014/main" id="{F9568F26-83E0-1965-2139-9287227199A3}"/>
              </a:ext>
            </a:extLst>
          </p:cNvPr>
          <p:cNvSpPr>
            <a:spLocks noGrp="1"/>
          </p:cNvSpPr>
          <p:nvPr>
            <p:ph type="body" idx="1"/>
          </p:nvPr>
        </p:nvSpPr>
        <p:spPr>
          <a:xfrm>
            <a:off x="677333" y="1608672"/>
            <a:ext cx="14562667" cy="6465369"/>
          </a:xfrm>
        </p:spPr>
        <p:txBody>
          <a:bodyPr/>
          <a:lstStyle/>
          <a:p>
            <a:pPr marL="16933" indent="0">
              <a:buNone/>
            </a:pPr>
            <a:r>
              <a:rPr lang="en-US" dirty="0"/>
              <a:t> </a:t>
            </a:r>
          </a:p>
        </p:txBody>
      </p:sp>
      <p:sp>
        <p:nvSpPr>
          <p:cNvPr id="2" name="Title 1">
            <a:extLst>
              <a:ext uri="{FF2B5EF4-FFF2-40B4-BE49-F238E27FC236}">
                <a16:creationId xmlns:a16="http://schemas.microsoft.com/office/drawing/2014/main" id="{C39377B4-F775-45AD-992A-46212301C869}"/>
              </a:ext>
            </a:extLst>
          </p:cNvPr>
          <p:cNvSpPr>
            <a:spLocks noGrp="1"/>
          </p:cNvSpPr>
          <p:nvPr>
            <p:ph type="title"/>
          </p:nvPr>
        </p:nvSpPr>
        <p:spPr>
          <a:xfrm>
            <a:off x="2118677" y="434212"/>
            <a:ext cx="10543440" cy="924000"/>
          </a:xfrm>
        </p:spPr>
        <p:txBody>
          <a:bodyPr>
            <a:normAutofit/>
          </a:bodyPr>
          <a:lstStyle/>
          <a:p>
            <a:r>
              <a:rPr lang="en-US" sz="6000" dirty="0"/>
              <a:t>UUCMC 2022 Rooftop Solar</a:t>
            </a:r>
          </a:p>
        </p:txBody>
      </p:sp>
      <p:sp>
        <p:nvSpPr>
          <p:cNvPr id="3" name="TextBox 2">
            <a:extLst>
              <a:ext uri="{FF2B5EF4-FFF2-40B4-BE49-F238E27FC236}">
                <a16:creationId xmlns:a16="http://schemas.microsoft.com/office/drawing/2014/main" id="{77BBFB51-A36E-4E65-A6F7-FE7A7C44011C}"/>
              </a:ext>
            </a:extLst>
          </p:cNvPr>
          <p:cNvSpPr txBox="1"/>
          <p:nvPr/>
        </p:nvSpPr>
        <p:spPr>
          <a:xfrm>
            <a:off x="5982348" y="7691745"/>
            <a:ext cx="10273627"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458" rtl="0" eaLnBrk="1" fontAlgn="auto" latinLnBrk="0" hangingPunct="0">
              <a:lnSpc>
                <a:spcPct val="100000"/>
              </a:lnSpc>
              <a:spcBef>
                <a:spcPts val="0"/>
              </a:spcBef>
              <a:spcAft>
                <a:spcPts val="0"/>
              </a:spcAft>
              <a:buClrTx/>
              <a:buSzTx/>
              <a:buFontTx/>
              <a:buNone/>
              <a:tabLst/>
              <a:defRPr/>
            </a:pPr>
            <a:r>
              <a:rPr kumimoji="0" lang="en-US" sz="6000" b="1" i="0" u="none" strike="noStrike" kern="0" cap="all" spc="0" normalizeH="0" baseline="0" noProof="0" dirty="0">
                <a:ln>
                  <a:noFill/>
                </a:ln>
                <a:solidFill>
                  <a:srgbClr val="FFFFFF"/>
                </a:solidFill>
                <a:effectLst/>
                <a:uLnTx/>
                <a:uFillTx/>
                <a:latin typeface="Helvetica"/>
                <a:cs typeface="Helvetica"/>
                <a:sym typeface="Helvetica"/>
              </a:rPr>
              <a:t>4 x </a:t>
            </a:r>
            <a:r>
              <a:rPr kumimoji="0" lang="en-US" sz="6000" b="1" i="0" u="none" strike="noStrike" kern="0" cap="none" spc="0" normalizeH="0" baseline="0" noProof="0" dirty="0">
                <a:ln>
                  <a:noFill/>
                </a:ln>
                <a:solidFill>
                  <a:srgbClr val="FFFFFF"/>
                </a:solidFill>
                <a:effectLst/>
                <a:uLnTx/>
                <a:uFillTx/>
                <a:latin typeface="Helvetica"/>
                <a:cs typeface="Helvetica"/>
                <a:sym typeface="Helvetica"/>
              </a:rPr>
              <a:t>Capacity of Old System</a:t>
            </a:r>
            <a:endParaRPr kumimoji="0" lang="en-US" sz="6000" b="1" i="0" u="none" strike="noStrike" kern="0" cap="all" spc="0" normalizeH="0" baseline="0" noProof="0" dirty="0">
              <a:ln>
                <a:noFill/>
              </a:ln>
              <a:solidFill>
                <a:srgbClr val="FFFFFF"/>
              </a:solidFill>
              <a:effectLst/>
              <a:uLnTx/>
              <a:uFillTx/>
              <a:latin typeface="Helvetica"/>
              <a:cs typeface="Helvetica"/>
              <a:sym typeface="Helvetica"/>
            </a:endParaRPr>
          </a:p>
        </p:txBody>
      </p:sp>
    </p:spTree>
    <p:extLst>
      <p:ext uri="{BB962C8B-B14F-4D97-AF65-F5344CB8AC3E}">
        <p14:creationId xmlns:p14="http://schemas.microsoft.com/office/powerpoint/2010/main" val="2511606128"/>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ound, appliance, outdoor, air conditioner&#10;&#10;Description automatically generated">
            <a:extLst>
              <a:ext uri="{FF2B5EF4-FFF2-40B4-BE49-F238E27FC236}">
                <a16:creationId xmlns:a16="http://schemas.microsoft.com/office/drawing/2014/main" id="{1EC0DEFB-2A5A-4C53-915E-C6E83964613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06" r="12186" b="2"/>
          <a:stretch/>
        </p:blipFill>
        <p:spPr>
          <a:xfrm>
            <a:off x="677335" y="1349623"/>
            <a:ext cx="8460509" cy="7371044"/>
          </a:xfrm>
          <a:prstGeom prst="rect">
            <a:avLst/>
          </a:prstGeom>
          <a:noFill/>
        </p:spPr>
      </p:pic>
      <p:sp>
        <p:nvSpPr>
          <p:cNvPr id="2" name="Title 1">
            <a:extLst>
              <a:ext uri="{FF2B5EF4-FFF2-40B4-BE49-F238E27FC236}">
                <a16:creationId xmlns:a16="http://schemas.microsoft.com/office/drawing/2014/main" id="{62CC12E0-4AA4-47C0-8610-225AFE064579}"/>
              </a:ext>
            </a:extLst>
          </p:cNvPr>
          <p:cNvSpPr>
            <a:spLocks noGrp="1"/>
          </p:cNvSpPr>
          <p:nvPr>
            <p:ph type="title"/>
          </p:nvPr>
        </p:nvSpPr>
        <p:spPr>
          <a:xfrm>
            <a:off x="677336" y="423337"/>
            <a:ext cx="14901333" cy="1171263"/>
          </a:xfrm>
        </p:spPr>
        <p:txBody>
          <a:bodyPr>
            <a:normAutofit/>
          </a:bodyPr>
          <a:lstStyle/>
          <a:p>
            <a:pPr algn="ctr"/>
            <a:r>
              <a:rPr lang="en-US" dirty="0">
                <a:solidFill>
                  <a:srgbClr val="00B050"/>
                </a:solidFill>
              </a:rPr>
              <a:t>UUCMC 2021 Heat Pumps</a:t>
            </a:r>
          </a:p>
        </p:txBody>
      </p:sp>
      <p:sp>
        <p:nvSpPr>
          <p:cNvPr id="12" name="Text Placeholder 3">
            <a:extLst>
              <a:ext uri="{FF2B5EF4-FFF2-40B4-BE49-F238E27FC236}">
                <a16:creationId xmlns:a16="http://schemas.microsoft.com/office/drawing/2014/main" id="{B5365FCB-BC59-BC57-C7AA-13B739B1C4B6}"/>
              </a:ext>
            </a:extLst>
          </p:cNvPr>
          <p:cNvSpPr>
            <a:spLocks noGrp="1"/>
          </p:cNvSpPr>
          <p:nvPr>
            <p:ph type="body" sz="half" idx="1"/>
          </p:nvPr>
        </p:nvSpPr>
        <p:spPr>
          <a:xfrm>
            <a:off x="8462539" y="1693337"/>
            <a:ext cx="7115517" cy="6818857"/>
          </a:xfrm>
        </p:spPr>
        <p:txBody>
          <a:bodyPr/>
          <a:lstStyle/>
          <a:p>
            <a:pPr marL="16933" indent="0">
              <a:buNone/>
            </a:pPr>
            <a:r>
              <a:rPr lang="en-US" dirty="0"/>
              <a:t> </a:t>
            </a:r>
          </a:p>
        </p:txBody>
      </p:sp>
      <p:pic>
        <p:nvPicPr>
          <p:cNvPr id="9" name="Picture 8" descr="A picture containing indoor, miller&#10;&#10;Description automatically generated">
            <a:extLst>
              <a:ext uri="{FF2B5EF4-FFF2-40B4-BE49-F238E27FC236}">
                <a16:creationId xmlns:a16="http://schemas.microsoft.com/office/drawing/2014/main" id="{046B2575-E3E3-4088-9429-0459757B6F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4885" y="1349624"/>
            <a:ext cx="6600427" cy="7371043"/>
          </a:xfrm>
          <a:prstGeom prst="rect">
            <a:avLst/>
          </a:prstGeom>
        </p:spPr>
      </p:pic>
    </p:spTree>
    <p:extLst>
      <p:ext uri="{BB962C8B-B14F-4D97-AF65-F5344CB8AC3E}">
        <p14:creationId xmlns:p14="http://schemas.microsoft.com/office/powerpoint/2010/main" val="256020735"/>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66CB24-1186-802C-6BBE-2E1DBE17C47B}"/>
              </a:ext>
            </a:extLst>
          </p:cNvPr>
          <p:cNvPicPr>
            <a:picLocks noChangeAspect="1"/>
          </p:cNvPicPr>
          <p:nvPr/>
        </p:nvPicPr>
        <p:blipFill>
          <a:blip r:embed="rId2"/>
          <a:stretch>
            <a:fillRect/>
          </a:stretch>
        </p:blipFill>
        <p:spPr>
          <a:xfrm>
            <a:off x="0" y="-7292"/>
            <a:ext cx="16256000" cy="9158583"/>
          </a:xfrm>
          <a:prstGeom prst="rect">
            <a:avLst/>
          </a:prstGeom>
        </p:spPr>
      </p:pic>
    </p:spTree>
    <p:extLst>
      <p:ext uri="{BB962C8B-B14F-4D97-AF65-F5344CB8AC3E}">
        <p14:creationId xmlns:p14="http://schemas.microsoft.com/office/powerpoint/2010/main" val="64295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850">
            <a:hlinkClick r:id="" action="ppaction://media"/>
            <a:extLst>
              <a:ext uri="{FF2B5EF4-FFF2-40B4-BE49-F238E27FC236}">
                <a16:creationId xmlns:a16="http://schemas.microsoft.com/office/drawing/2014/main" id="{23A76D06-1861-1E40-E5EF-05D12B7F6C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154" name="2023 Acts to Action Keynote English Short.017.jpeg" descr="2023 Acts to Action Keynote English Short.017.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5171FA32-1211-AB22-E89E-FD0077F6E6D6}"/>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33" fill="hold"/>
                                        <p:tgtEl>
                                          <p:spTgt spid="2"/>
                                        </p:tgtEl>
                                      </p:cBhvr>
                                    </p:cmd>
                                  </p:childTnLst>
                                </p:cTn>
                              </p:par>
                            </p:childTnLst>
                          </p:cTn>
                        </p:par>
                        <p:par>
                          <p:cTn id="7" fill="hold">
                            <p:stCondLst>
                              <p:cond delay="10333"/>
                            </p:stCondLst>
                            <p:childTnLst>
                              <p:par>
                                <p:cTn id="8" presetID="1" presetClass="entr" presetSubtype="0" fill="hold" grpId="0" nodeType="afterEffect">
                                  <p:stCondLst>
                                    <p:cond delay="0"/>
                                  </p:stCondLst>
                                  <p:iterate>
                                    <p:tmAbs val="0"/>
                                  </p:iterate>
                                  <p:childTnLst>
                                    <p:set>
                                      <p:cBhvr>
                                        <p:cTn id="9" fill="hold"/>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154" grpId="0"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A2871-EAE3-114B-CB20-061DA5A7FA77}"/>
              </a:ext>
            </a:extLst>
          </p:cNvPr>
          <p:cNvSpPr>
            <a:spLocks noGrp="1"/>
          </p:cNvSpPr>
          <p:nvPr>
            <p:ph type="title"/>
          </p:nvPr>
        </p:nvSpPr>
        <p:spPr>
          <a:xfrm>
            <a:off x="976898" y="461674"/>
            <a:ext cx="14302202" cy="924000"/>
          </a:xfrm>
        </p:spPr>
        <p:txBody>
          <a:bodyPr>
            <a:normAutofit fontScale="90000"/>
          </a:bodyPr>
          <a:lstStyle/>
          <a:p>
            <a:r>
              <a:rPr lang="en-US" dirty="0">
                <a:solidFill>
                  <a:srgbClr val="00B050"/>
                </a:solidFill>
              </a:rPr>
              <a:t>UUCMC REDUCTIONS IN CO</a:t>
            </a:r>
            <a:r>
              <a:rPr lang="en-US" baseline="-25000" dirty="0">
                <a:solidFill>
                  <a:srgbClr val="00B050"/>
                </a:solidFill>
              </a:rPr>
              <a:t>2</a:t>
            </a:r>
            <a:r>
              <a:rPr lang="en-US" dirty="0">
                <a:solidFill>
                  <a:srgbClr val="00B050"/>
                </a:solidFill>
              </a:rPr>
              <a:t> AND UTILITY BILL</a:t>
            </a:r>
          </a:p>
        </p:txBody>
      </p:sp>
      <p:sp>
        <p:nvSpPr>
          <p:cNvPr id="3" name="Text Placeholder 2">
            <a:extLst>
              <a:ext uri="{FF2B5EF4-FFF2-40B4-BE49-F238E27FC236}">
                <a16:creationId xmlns:a16="http://schemas.microsoft.com/office/drawing/2014/main" id="{AC723FEC-7D01-A678-705A-EE15CED847BD}"/>
              </a:ext>
            </a:extLst>
          </p:cNvPr>
          <p:cNvSpPr>
            <a:spLocks noGrp="1"/>
          </p:cNvSpPr>
          <p:nvPr>
            <p:ph type="body" idx="1"/>
          </p:nvPr>
        </p:nvSpPr>
        <p:spPr>
          <a:xfrm>
            <a:off x="677335" y="1608668"/>
            <a:ext cx="14901333" cy="7073658"/>
          </a:xfrm>
        </p:spPr>
        <p:txBody>
          <a:bodyPr/>
          <a:lstStyle/>
          <a:p>
            <a:pPr>
              <a:buFont typeface="Arial" panose="020B0604020202020204" pitchFamily="34" charset="0"/>
              <a:buChar char="•"/>
            </a:pPr>
            <a:r>
              <a:rPr lang="en-US" b="1" dirty="0"/>
              <a:t>2003 - 2019  Insulated, sealed, LED bulbs, heat pump water heater…</a:t>
            </a:r>
          </a:p>
          <a:p>
            <a:pPr>
              <a:buFont typeface="Arial" panose="020B0604020202020204" pitchFamily="34" charset="0"/>
              <a:buChar char="•"/>
            </a:pPr>
            <a:r>
              <a:rPr lang="en-US" b="1" dirty="0"/>
              <a:t>2021 - 2022  6 furnaces replaced with heat pumps; </a:t>
            </a:r>
            <a:br>
              <a:rPr lang="en-US" b="1" dirty="0"/>
            </a:br>
            <a:r>
              <a:rPr lang="en-US" b="1" dirty="0"/>
              <a:t>                     + installed large rooftop solar array</a:t>
            </a:r>
          </a:p>
        </p:txBody>
      </p:sp>
      <p:graphicFrame>
        <p:nvGraphicFramePr>
          <p:cNvPr id="10" name="Table 9">
            <a:extLst>
              <a:ext uri="{FF2B5EF4-FFF2-40B4-BE49-F238E27FC236}">
                <a16:creationId xmlns:a16="http://schemas.microsoft.com/office/drawing/2014/main" id="{EFE0A217-230F-6566-BB40-BCFEC889D314}"/>
              </a:ext>
            </a:extLst>
          </p:cNvPr>
          <p:cNvGraphicFramePr>
            <a:graphicFrameLocks noGrp="1"/>
          </p:cNvGraphicFramePr>
          <p:nvPr/>
        </p:nvGraphicFramePr>
        <p:xfrm>
          <a:off x="677332" y="3689361"/>
          <a:ext cx="14901333" cy="4825203"/>
        </p:xfrm>
        <a:graphic>
          <a:graphicData uri="http://schemas.openxmlformats.org/drawingml/2006/table">
            <a:tbl>
              <a:tblPr firstRow="1" firstCol="1" bandRow="1"/>
              <a:tblGrid>
                <a:gridCol w="1184719">
                  <a:extLst>
                    <a:ext uri="{9D8B030D-6E8A-4147-A177-3AD203B41FA5}">
                      <a16:colId xmlns:a16="http://schemas.microsoft.com/office/drawing/2014/main" val="2020726870"/>
                    </a:ext>
                  </a:extLst>
                </a:gridCol>
                <a:gridCol w="1512916">
                  <a:extLst>
                    <a:ext uri="{9D8B030D-6E8A-4147-A177-3AD203B41FA5}">
                      <a16:colId xmlns:a16="http://schemas.microsoft.com/office/drawing/2014/main" val="313449712"/>
                    </a:ext>
                  </a:extLst>
                </a:gridCol>
                <a:gridCol w="1679171">
                  <a:extLst>
                    <a:ext uri="{9D8B030D-6E8A-4147-A177-3AD203B41FA5}">
                      <a16:colId xmlns:a16="http://schemas.microsoft.com/office/drawing/2014/main" val="3770939960"/>
                    </a:ext>
                  </a:extLst>
                </a:gridCol>
                <a:gridCol w="1596044">
                  <a:extLst>
                    <a:ext uri="{9D8B030D-6E8A-4147-A177-3AD203B41FA5}">
                      <a16:colId xmlns:a16="http://schemas.microsoft.com/office/drawing/2014/main" val="2089662783"/>
                    </a:ext>
                  </a:extLst>
                </a:gridCol>
                <a:gridCol w="2222885">
                  <a:extLst>
                    <a:ext uri="{9D8B030D-6E8A-4147-A177-3AD203B41FA5}">
                      <a16:colId xmlns:a16="http://schemas.microsoft.com/office/drawing/2014/main" val="1626416481"/>
                    </a:ext>
                  </a:extLst>
                </a:gridCol>
                <a:gridCol w="2216111">
                  <a:extLst>
                    <a:ext uri="{9D8B030D-6E8A-4147-A177-3AD203B41FA5}">
                      <a16:colId xmlns:a16="http://schemas.microsoft.com/office/drawing/2014/main" val="2656059746"/>
                    </a:ext>
                  </a:extLst>
                </a:gridCol>
                <a:gridCol w="2277687">
                  <a:extLst>
                    <a:ext uri="{9D8B030D-6E8A-4147-A177-3AD203B41FA5}">
                      <a16:colId xmlns:a16="http://schemas.microsoft.com/office/drawing/2014/main" val="2692714486"/>
                    </a:ext>
                  </a:extLst>
                </a:gridCol>
                <a:gridCol w="2211800">
                  <a:extLst>
                    <a:ext uri="{9D8B030D-6E8A-4147-A177-3AD203B41FA5}">
                      <a16:colId xmlns:a16="http://schemas.microsoft.com/office/drawing/2014/main" val="2002036481"/>
                    </a:ext>
                  </a:extLst>
                </a:gridCol>
              </a:tblGrid>
              <a:tr h="1828800">
                <a:tc>
                  <a:txBody>
                    <a:bodyPr/>
                    <a:lstStyle/>
                    <a:p>
                      <a:pPr marL="0" marR="0" algn="ctr">
                        <a:lnSpc>
                          <a:spcPct val="107000"/>
                        </a:lnSpc>
                        <a:spcBef>
                          <a:spcPts val="0"/>
                        </a:spcBef>
                        <a:spcAft>
                          <a:spcPts val="0"/>
                        </a:spcAft>
                      </a:pPr>
                      <a:r>
                        <a:rPr lang="en-US" sz="36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YEAR</a:t>
                      </a:r>
                      <a:endParaRPr lang="en-US" sz="28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GAS</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CO</a:t>
                      </a:r>
                      <a:r>
                        <a:rPr lang="en-US" sz="2800" b="1" kern="100" baseline="-250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2</a:t>
                      </a: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Tons</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ELECTRIC CO</a:t>
                      </a:r>
                      <a:r>
                        <a:rPr lang="en-US" sz="2800" b="1" kern="100" baseline="-250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2</a:t>
                      </a: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Tons</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TOTAL CO</a:t>
                      </a:r>
                      <a:r>
                        <a:rPr lang="en-US" sz="2800" b="1" kern="100" baseline="-250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2</a:t>
                      </a: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Tons</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TOTAL CO</a:t>
                      </a:r>
                      <a:r>
                        <a:rPr lang="en-US" sz="3200" b="1" kern="100" baseline="-250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2</a:t>
                      </a:r>
                      <a:r>
                        <a:rPr lang="en-US" sz="32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REDUCTION</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ELECTRIC</a:t>
                      </a:r>
                      <a:r>
                        <a:rPr lang="en-US" sz="2000" b="1"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MWh from GRID</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TOTAL BILL GAS+ELECTRIC</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TOTAL BILL REDUCTION</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5656625"/>
                  </a:ext>
                </a:extLst>
              </a:tr>
              <a:tr h="955610">
                <a:tc>
                  <a:txBody>
                    <a:bodyPr/>
                    <a:lstStyle/>
                    <a:p>
                      <a:pPr marL="0" marR="0" algn="ctr">
                        <a:lnSpc>
                          <a:spcPct val="107000"/>
                        </a:lnSpc>
                        <a:spcBef>
                          <a:spcPts val="0"/>
                        </a:spcBef>
                        <a:spcAft>
                          <a:spcPts val="0"/>
                        </a:spcAft>
                      </a:pPr>
                      <a:r>
                        <a:rPr lang="en-US" sz="36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2003</a:t>
                      </a:r>
                      <a:endParaRPr lang="en-US" sz="28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49</a:t>
                      </a:r>
                      <a:endParaRPr lang="en-US" sz="2000" kern="10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21</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70</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72.4</a:t>
                      </a:r>
                      <a:endParaRPr lang="en-US" sz="2000" kern="10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$22.1K</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4584957"/>
                  </a:ext>
                </a:extLst>
              </a:tr>
              <a:tr h="955610">
                <a:tc>
                  <a:txBody>
                    <a:bodyPr/>
                    <a:lstStyle/>
                    <a:p>
                      <a:pPr marL="0" marR="0" algn="ctr">
                        <a:lnSpc>
                          <a:spcPct val="107000"/>
                        </a:lnSpc>
                        <a:spcBef>
                          <a:spcPts val="0"/>
                        </a:spcBef>
                        <a:spcAft>
                          <a:spcPts val="0"/>
                        </a:spcAft>
                      </a:pPr>
                      <a:r>
                        <a:rPr lang="en-US" sz="36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2019</a:t>
                      </a:r>
                      <a:endParaRPr lang="en-US" sz="28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26</a:t>
                      </a:r>
                      <a:endParaRPr lang="en-US" sz="2000" kern="10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10</a:t>
                      </a:r>
                      <a:endParaRPr lang="en-US" sz="2000" kern="10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36</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49%</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32.8</a:t>
                      </a:r>
                      <a:endParaRPr lang="en-US" sz="2000" kern="10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$12.4K</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2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44%</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6515847"/>
                  </a:ext>
                </a:extLst>
              </a:tr>
              <a:tr h="1085183">
                <a:tc>
                  <a:txBody>
                    <a:bodyPr/>
                    <a:lstStyle/>
                    <a:p>
                      <a:pPr marL="0" marR="0" algn="ctr">
                        <a:lnSpc>
                          <a:spcPct val="107000"/>
                        </a:lnSpc>
                        <a:spcBef>
                          <a:spcPts val="0"/>
                        </a:spcBef>
                        <a:spcAft>
                          <a:spcPts val="0"/>
                        </a:spcAft>
                      </a:pPr>
                      <a:r>
                        <a:rPr lang="en-US" sz="36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2023</a:t>
                      </a:r>
                      <a:endParaRPr lang="en-US" sz="28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14</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3</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17</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48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76%</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10.0</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$6.3K</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48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71%</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191513"/>
                  </a:ext>
                </a:extLst>
              </a:tr>
            </a:tbl>
          </a:graphicData>
        </a:graphic>
      </p:graphicFrame>
    </p:spTree>
    <p:extLst>
      <p:ext uri="{BB962C8B-B14F-4D97-AF65-F5344CB8AC3E}">
        <p14:creationId xmlns:p14="http://schemas.microsoft.com/office/powerpoint/2010/main" val="510239288"/>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5578254-A62F-0718-6556-E01FFE4CC271}"/>
              </a:ext>
            </a:extLst>
          </p:cNvPr>
          <p:cNvSpPr>
            <a:spLocks noGrp="1"/>
          </p:cNvSpPr>
          <p:nvPr>
            <p:ph type="body" idx="1"/>
          </p:nvPr>
        </p:nvSpPr>
        <p:spPr>
          <a:xfrm>
            <a:off x="577517" y="2967789"/>
            <a:ext cx="15001152" cy="6015791"/>
          </a:xfrm>
        </p:spPr>
        <p:txBody>
          <a:bodyPr>
            <a:normAutofit fontScale="92500" lnSpcReduction="10000"/>
          </a:bodyPr>
          <a:lstStyle/>
          <a:p>
            <a:pPr marL="0" marR="0" algn="ctr"/>
            <a:r>
              <a:rPr lang="en-US" sz="3600" b="1" dirty="0">
                <a:solidFill>
                  <a:srgbClr val="FF0000"/>
                </a:solidFill>
                <a:effectLst/>
                <a:latin typeface="Times New Roman" panose="02020603050405020304" pitchFamily="18" charset="0"/>
                <a:ea typeface="Times New Roman" panose="02020603050405020304" pitchFamily="18" charset="0"/>
              </a:rPr>
              <a:t>JOIN OUR POPULAR MATT KAVANAGH </a:t>
            </a:r>
            <a:br>
              <a:rPr lang="en-US" sz="3600" b="1" dirty="0">
                <a:solidFill>
                  <a:srgbClr val="FF0000"/>
                </a:solidFill>
                <a:effectLst/>
                <a:latin typeface="Times New Roman" panose="02020603050405020304" pitchFamily="18" charset="0"/>
                <a:ea typeface="Times New Roman" panose="02020603050405020304" pitchFamily="18" charset="0"/>
              </a:rPr>
            </a:br>
            <a:r>
              <a:rPr lang="en-US" sz="3600" b="1" dirty="0">
                <a:solidFill>
                  <a:srgbClr val="FF0000"/>
                </a:solidFill>
                <a:effectLst/>
                <a:latin typeface="Times New Roman" panose="02020603050405020304" pitchFamily="18" charset="0"/>
                <a:ea typeface="Times New Roman" panose="02020603050405020304" pitchFamily="18" charset="0"/>
              </a:rPr>
              <a:t>Let Matt Guide Your Whole House Plan</a:t>
            </a:r>
            <a:br>
              <a:rPr lang="en-US" sz="3600" b="1" dirty="0">
                <a:solidFill>
                  <a:srgbClr val="FF0000"/>
                </a:solidFill>
                <a:effectLst/>
                <a:latin typeface="Times New Roman" panose="02020603050405020304" pitchFamily="18" charset="0"/>
                <a:ea typeface="Times New Roman" panose="02020603050405020304" pitchFamily="18" charset="0"/>
              </a:rPr>
            </a:br>
            <a:r>
              <a:rPr lang="en-US" sz="3600" b="1" dirty="0">
                <a:solidFill>
                  <a:srgbClr val="000000"/>
                </a:solidFill>
                <a:effectLst/>
                <a:latin typeface="Times New Roman" panose="02020603050405020304" pitchFamily="18" charset="0"/>
                <a:ea typeface="Times New Roman" panose="02020603050405020304" pitchFamily="18" charset="0"/>
              </a:rPr>
              <a:t>Hosted by Pat and Steve Miller</a:t>
            </a:r>
            <a:br>
              <a:rPr lang="en-US" sz="3600" b="1" dirty="0">
                <a:solidFill>
                  <a:srgbClr val="000000"/>
                </a:solidFill>
                <a:effectLst/>
                <a:latin typeface="Times New Roman" panose="02020603050405020304" pitchFamily="18" charset="0"/>
                <a:ea typeface="Times New Roman" panose="02020603050405020304" pitchFamily="18" charset="0"/>
              </a:rPr>
            </a:br>
            <a:r>
              <a:rPr lang="en-US" sz="3600" b="1" dirty="0">
                <a:solidFill>
                  <a:srgbClr val="000000"/>
                </a:solidFill>
                <a:effectLst/>
                <a:latin typeface="Times New Roman" panose="02020603050405020304" pitchFamily="18" charset="0"/>
                <a:ea typeface="Times New Roman" panose="02020603050405020304" pitchFamily="18" charset="0"/>
              </a:rPr>
              <a:t>REGISTER </a:t>
            </a:r>
            <a:r>
              <a:rPr lang="en-US" sz="3900" dirty="0">
                <a:hlinkClick r:id="rId2"/>
              </a:rPr>
              <a:t>https://bit.ly/3tmyd1g</a:t>
            </a:r>
            <a:r>
              <a:rPr lang="en-US" sz="3900" dirty="0"/>
              <a:t>  </a:t>
            </a:r>
            <a:r>
              <a:rPr lang="en-US" sz="3600" b="1" dirty="0">
                <a:solidFill>
                  <a:srgbClr val="FF0000"/>
                </a:solidFill>
                <a:effectLst/>
                <a:latin typeface="Times New Roman" panose="02020603050405020304" pitchFamily="18" charset="0"/>
                <a:ea typeface="Times New Roman" panose="02020603050405020304" pitchFamily="18" charset="0"/>
              </a:rPr>
              <a:t>for </a:t>
            </a:r>
            <a:r>
              <a:rPr lang="en-US" sz="4300" b="1" dirty="0">
                <a:solidFill>
                  <a:srgbClr val="FF0000"/>
                </a:solidFill>
                <a:effectLst/>
                <a:latin typeface="Times New Roman" panose="02020603050405020304" pitchFamily="18" charset="0"/>
                <a:ea typeface="Times New Roman" panose="02020603050405020304" pitchFamily="18" charset="0"/>
              </a:rPr>
              <a:t>7PM, Thurs, April 18 </a:t>
            </a:r>
            <a:endParaRPr lang="en-US" sz="2000" dirty="0">
              <a:effectLst/>
              <a:latin typeface="Times New Roman" panose="02020603050405020304" pitchFamily="18" charset="0"/>
              <a:ea typeface="Times New Roman" panose="02020603050405020304" pitchFamily="18" charset="0"/>
            </a:endParaRPr>
          </a:p>
          <a:p>
            <a:pPr marL="0" marR="0" algn="ctr"/>
            <a:r>
              <a:rPr lang="en-US" sz="3600" dirty="0">
                <a:effectLst/>
                <a:latin typeface="Symbol" panose="05050102010706020507" pitchFamily="18" charset="2"/>
                <a:ea typeface="Symbol" panose="05050102010706020507" pitchFamily="18" charset="2"/>
                <a:cs typeface="Symbol" panose="05050102010706020507" pitchFamily="18" charset="2"/>
              </a:rPr>
              <a:t>·</a:t>
            </a:r>
            <a:r>
              <a:rPr lang="en-US" sz="800" dirty="0">
                <a:effectLst/>
                <a:latin typeface="Times New Roman" panose="02020603050405020304" pitchFamily="18" charset="0"/>
                <a:ea typeface="Symbol" panose="05050102010706020507" pitchFamily="18" charset="2"/>
              </a:rPr>
              <a:t>      </a:t>
            </a:r>
            <a:r>
              <a:rPr lang="en-US" sz="3600" b="1" dirty="0">
                <a:effectLst/>
                <a:latin typeface="Times New Roman" panose="02020603050405020304" pitchFamily="18" charset="0"/>
                <a:ea typeface="Times New Roman" panose="02020603050405020304" pitchFamily="18" charset="0"/>
              </a:rPr>
              <a:t>Options for heating/cooling, and all electric appliances</a:t>
            </a:r>
            <a:br>
              <a:rPr lang="en-US" sz="3600" b="1" dirty="0">
                <a:effectLst/>
                <a:latin typeface="Times New Roman" panose="02020603050405020304" pitchFamily="18" charset="0"/>
                <a:ea typeface="Times New Roman" panose="02020603050405020304" pitchFamily="18" charset="0"/>
              </a:rPr>
            </a:br>
            <a:r>
              <a:rPr lang="en-US" sz="3600" dirty="0">
                <a:effectLst/>
                <a:latin typeface="Symbol" panose="05050102010706020507" pitchFamily="18" charset="2"/>
                <a:ea typeface="Symbol" panose="05050102010706020507" pitchFamily="18" charset="2"/>
                <a:cs typeface="Symbol" panose="05050102010706020507" pitchFamily="18" charset="2"/>
              </a:rPr>
              <a:t>·</a:t>
            </a:r>
            <a:r>
              <a:rPr lang="en-US" sz="800" dirty="0">
                <a:effectLst/>
                <a:latin typeface="Times New Roman" panose="02020603050405020304" pitchFamily="18" charset="0"/>
                <a:ea typeface="Symbol" panose="05050102010706020507" pitchFamily="18" charset="2"/>
              </a:rPr>
              <a:t>     </a:t>
            </a:r>
            <a:r>
              <a:rPr lang="en-US" sz="3600" b="1" dirty="0">
                <a:effectLst/>
                <a:latin typeface="Times New Roman" panose="02020603050405020304" pitchFamily="18" charset="0"/>
                <a:ea typeface="Times New Roman" panose="02020603050405020304" pitchFamily="18" charset="0"/>
              </a:rPr>
              <a:t>Use tax credits and IRA to lower/eliminate utility bills </a:t>
            </a:r>
            <a:br>
              <a:rPr lang="en-US" sz="3600" b="1" dirty="0">
                <a:effectLst/>
                <a:latin typeface="Times New Roman" panose="02020603050405020304" pitchFamily="18" charset="0"/>
                <a:ea typeface="Times New Roman" panose="02020603050405020304" pitchFamily="18" charset="0"/>
              </a:rPr>
            </a:br>
            <a:r>
              <a:rPr lang="en-US" sz="3600" dirty="0">
                <a:effectLst/>
                <a:latin typeface="Symbol" panose="05050102010706020507" pitchFamily="18" charset="2"/>
                <a:ea typeface="Symbol" panose="05050102010706020507" pitchFamily="18" charset="2"/>
                <a:cs typeface="Symbol" panose="05050102010706020507" pitchFamily="18" charset="2"/>
              </a:rPr>
              <a:t>·</a:t>
            </a:r>
            <a:r>
              <a:rPr lang="en-US" sz="800" dirty="0">
                <a:effectLst/>
                <a:latin typeface="Times New Roman" panose="02020603050405020304" pitchFamily="18" charset="0"/>
                <a:ea typeface="Symbol" panose="05050102010706020507" pitchFamily="18" charset="2"/>
              </a:rPr>
              <a:t>      </a:t>
            </a:r>
            <a:r>
              <a:rPr lang="en-US" sz="3600" b="1" dirty="0">
                <a:effectLst/>
                <a:latin typeface="Times New Roman" panose="02020603050405020304" pitchFamily="18" charset="0"/>
                <a:ea typeface="Times New Roman" panose="02020603050405020304" pitchFamily="18" charset="0"/>
              </a:rPr>
              <a:t>Improve home comfort &amp; reduce harmful pollution</a:t>
            </a:r>
            <a:br>
              <a:rPr lang="en-US" sz="3600" b="1" dirty="0">
                <a:effectLst/>
                <a:latin typeface="Times New Roman" panose="02020603050405020304" pitchFamily="18" charset="0"/>
                <a:ea typeface="Times New Roman" panose="02020603050405020304" pitchFamily="18" charset="0"/>
              </a:rPr>
            </a:br>
            <a:r>
              <a:rPr lang="en-US" sz="3600" dirty="0">
                <a:effectLst/>
                <a:latin typeface="Symbol" panose="05050102010706020507" pitchFamily="18" charset="2"/>
                <a:ea typeface="Symbol" panose="05050102010706020507" pitchFamily="18" charset="2"/>
                <a:cs typeface="Symbol" panose="05050102010706020507" pitchFamily="18" charset="2"/>
              </a:rPr>
              <a:t>·</a:t>
            </a:r>
            <a:r>
              <a:rPr lang="en-US" sz="800" dirty="0">
                <a:effectLst/>
                <a:latin typeface="Times New Roman" panose="02020603050405020304" pitchFamily="18" charset="0"/>
                <a:ea typeface="Symbol" panose="05050102010706020507" pitchFamily="18" charset="2"/>
              </a:rPr>
              <a:t>      </a:t>
            </a:r>
            <a:r>
              <a:rPr lang="en-US" sz="3600" b="1" dirty="0">
                <a:effectLst/>
                <a:latin typeface="Times New Roman" panose="02020603050405020304" pitchFamily="18" charset="0"/>
                <a:ea typeface="Times New Roman" panose="02020603050405020304" pitchFamily="18" charset="0"/>
              </a:rPr>
              <a:t>Reduce your carbon footprint;  backup for electric outages</a:t>
            </a:r>
            <a:endParaRPr lang="en-US" sz="2000" dirty="0">
              <a:effectLst/>
              <a:latin typeface="Times New Roman" panose="02020603050405020304" pitchFamily="18" charset="0"/>
              <a:ea typeface="Times New Roman" panose="02020603050405020304" pitchFamily="18" charset="0"/>
            </a:endParaRPr>
          </a:p>
          <a:p>
            <a:pPr marL="0" marR="0" algn="ctr"/>
            <a:r>
              <a:rPr lang="en-US" sz="3600" b="1" dirty="0">
                <a:solidFill>
                  <a:srgbClr val="FF0000"/>
                </a:solidFill>
                <a:effectLst/>
                <a:latin typeface="Times New Roman" panose="02020603050405020304" pitchFamily="18" charset="0"/>
                <a:ea typeface="Times New Roman" panose="02020603050405020304" pitchFamily="18" charset="0"/>
              </a:rPr>
              <a:t>Matt’s “GREEN INSIGHT” provides the answers: </a:t>
            </a:r>
            <a:br>
              <a:rPr lang="en-US" sz="3600" b="1" dirty="0">
                <a:solidFill>
                  <a:srgbClr val="FF0000"/>
                </a:solidFill>
                <a:effectLst/>
                <a:latin typeface="Times New Roman" panose="02020603050405020304" pitchFamily="18" charset="0"/>
                <a:ea typeface="Times New Roman" panose="02020603050405020304" pitchFamily="18" charset="0"/>
              </a:rPr>
            </a:br>
            <a:r>
              <a:rPr lang="en-US" sz="3600" b="1" dirty="0">
                <a:solidFill>
                  <a:srgbClr val="FF0000"/>
                </a:solidFill>
                <a:effectLst/>
                <a:latin typeface="Times New Roman" panose="02020603050405020304" pitchFamily="18" charset="0"/>
                <a:ea typeface="Times New Roman" panose="02020603050405020304" pitchFamily="18" charset="0"/>
              </a:rPr>
              <a:t>Analysis, Roadmap, Pricing, ROI, and Milestones </a:t>
            </a:r>
            <a:endParaRPr lang="en-US" sz="2000" dirty="0">
              <a:effectLst/>
              <a:latin typeface="Times New Roman" panose="02020603050405020304" pitchFamily="18" charset="0"/>
              <a:ea typeface="Times New Roman" panose="02020603050405020304" pitchFamily="18" charset="0"/>
            </a:endParaRPr>
          </a:p>
          <a:p>
            <a:pPr marL="0" marR="0" algn="ctr"/>
            <a:r>
              <a:rPr lang="en-US" sz="2400" b="1" kern="1800" dirty="0">
                <a:effectLst/>
                <a:latin typeface="Times New Roman" panose="02020603050405020304" pitchFamily="18" charset="0"/>
                <a:ea typeface="Times New Roman" panose="02020603050405020304" pitchFamily="18" charset="0"/>
              </a:rPr>
              <a:t>Sponsors: UUCMC Climate Action Team; Sierra Club NJ Chapter, NJ Building Electrification Committee;</a:t>
            </a:r>
            <a:br>
              <a:rPr lang="en-US" sz="2400" b="1" kern="1800" dirty="0">
                <a:effectLst/>
                <a:latin typeface="Times New Roman" panose="02020603050405020304" pitchFamily="18" charset="0"/>
                <a:ea typeface="Times New Roman" panose="02020603050405020304" pitchFamily="18" charset="0"/>
              </a:rPr>
            </a:br>
            <a:r>
              <a:rPr lang="en-US" sz="2400" b="1" kern="1800" dirty="0">
                <a:effectLst/>
                <a:latin typeface="Times New Roman" panose="02020603050405020304" pitchFamily="18" charset="0"/>
                <a:ea typeface="Times New Roman" panose="02020603050405020304" pitchFamily="18" charset="0"/>
              </a:rPr>
              <a:t>Climate Reality Project, Greater NJ Gateway Chapter; Citizens Climate Lobby, NJ Chapter; </a:t>
            </a:r>
            <a:endParaRPr lang="en-US" dirty="0"/>
          </a:p>
        </p:txBody>
      </p:sp>
      <p:pic>
        <p:nvPicPr>
          <p:cNvPr id="5" name="Picture 4" descr="A close-up of a plant&#10;&#10;Description automatically generated">
            <a:extLst>
              <a:ext uri="{FF2B5EF4-FFF2-40B4-BE49-F238E27FC236}">
                <a16:creationId xmlns:a16="http://schemas.microsoft.com/office/drawing/2014/main" id="{AB864343-FA25-F1E1-E9AB-46F78A9AE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0255" y="160421"/>
            <a:ext cx="8419075" cy="2422358"/>
          </a:xfrm>
          <a:prstGeom prst="rect">
            <a:avLst/>
          </a:prstGeom>
        </p:spPr>
      </p:pic>
    </p:spTree>
    <p:extLst>
      <p:ext uri="{BB962C8B-B14F-4D97-AF65-F5344CB8AC3E}">
        <p14:creationId xmlns:p14="http://schemas.microsoft.com/office/powerpoint/2010/main" val="2761301512"/>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6" name="Speak Truth to Power"/>
          <p:cNvSpPr txBox="1"/>
          <p:nvPr/>
        </p:nvSpPr>
        <p:spPr>
          <a:xfrm>
            <a:off x="133012" y="3051184"/>
            <a:ext cx="15989975" cy="16414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ctr">
              <a:defRPr sz="11000"/>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10000" b="1" i="0" u="none" strike="noStrike" kern="0" cap="none" spc="0" normalizeH="0" baseline="0" noProof="0" dirty="0">
                <a:ln>
                  <a:noFill/>
                </a:ln>
                <a:solidFill>
                  <a:srgbClr val="FFFFFF"/>
                </a:solidFill>
                <a:effectLst/>
                <a:uLnTx/>
                <a:uFillTx/>
                <a:latin typeface="Arial"/>
                <a:cs typeface="Arial"/>
                <a:sym typeface="Arial"/>
              </a:rPr>
              <a:t>Speak </a:t>
            </a:r>
            <a:r>
              <a:rPr kumimoji="0" lang="en-US" sz="10000" b="1" i="0" u="none" strike="noStrike" kern="0" cap="none" spc="0" normalizeH="0" baseline="0" noProof="0" dirty="0">
                <a:ln>
                  <a:noFill/>
                </a:ln>
                <a:solidFill>
                  <a:srgbClr val="FFFFFF"/>
                </a:solidFill>
                <a:effectLst/>
                <a:uLnTx/>
                <a:uFillTx/>
                <a:latin typeface="Arial"/>
                <a:cs typeface="Arial"/>
                <a:sym typeface="Arial"/>
              </a:rPr>
              <a:t>up, act, and vote</a:t>
            </a:r>
            <a:endParaRPr kumimoji="0" sz="10000" b="1" i="0" u="none" strike="noStrike" kern="0" cap="none" spc="0" normalizeH="0" baseline="0" noProof="0" dirty="0">
              <a:ln>
                <a:noFill/>
              </a:ln>
              <a:solidFill>
                <a:srgbClr val="FFFFFF"/>
              </a:solidFill>
              <a:effectLst/>
              <a:uLnTx/>
              <a:uFillTx/>
              <a:latin typeface="Arial"/>
              <a:cs typeface="Arial"/>
              <a:sym typeface="Arial"/>
            </a:endParaRPr>
          </a:p>
        </p:txBody>
      </p:sp>
      <p:sp>
        <p:nvSpPr>
          <p:cNvPr id="4057" name="Like your world depends on it"/>
          <p:cNvSpPr txBox="1"/>
          <p:nvPr/>
        </p:nvSpPr>
        <p:spPr>
          <a:xfrm>
            <a:off x="1953121" y="5028867"/>
            <a:ext cx="12349759" cy="10639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ctr">
              <a:defRPr sz="6800"/>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6800" b="1" i="0" u="none" strike="noStrike" kern="0" cap="none" spc="0" normalizeH="0" baseline="0" noProof="0">
                <a:ln>
                  <a:noFill/>
                </a:ln>
                <a:solidFill>
                  <a:srgbClr val="FFFFFF"/>
                </a:solidFill>
                <a:effectLst/>
                <a:uLnTx/>
                <a:uFillTx/>
                <a:latin typeface="Arial"/>
                <a:cs typeface="Arial"/>
                <a:sym typeface="Arial"/>
              </a:rPr>
              <a:t>Like your world depends on it</a:t>
            </a:r>
          </a:p>
        </p:txBody>
      </p:sp>
    </p:spTree>
    <p:extLst>
      <p:ext uri="{BB962C8B-B14F-4D97-AF65-F5344CB8AC3E}">
        <p14:creationId xmlns:p14="http://schemas.microsoft.com/office/powerpoint/2010/main" val="3869787977"/>
      </p:ext>
    </p:extLst>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400"/>
                                  </p:stCondLst>
                                  <p:iterate type="lt">
                                    <p:tmAbs val="50"/>
                                  </p:iterate>
                                  <p:childTnLst>
                                    <p:set>
                                      <p:cBhvr>
                                        <p:cTn id="6" fill="hold"/>
                                        <p:tgtEl>
                                          <p:spTgt spid="4056">
                                            <p:txEl>
                                              <p:charRg st="4294967295" end="4294967295"/>
                                            </p:txEl>
                                          </p:spTgt>
                                        </p:tgtEl>
                                        <p:attrNameLst>
                                          <p:attrName>style.visibility</p:attrName>
                                        </p:attrNameLst>
                                      </p:cBhvr>
                                      <p:to>
                                        <p:strVal val="visible"/>
                                      </p:to>
                                    </p:set>
                                  </p:childTnLst>
                                </p:cTn>
                              </p:par>
                            </p:childTnLst>
                          </p:cTn>
                        </p:par>
                        <p:par>
                          <p:cTn id="7" fill="hold">
                            <p:stCondLst>
                              <p:cond delay="1300"/>
                            </p:stCondLst>
                            <p:childTnLst>
                              <p:par>
                                <p:cTn id="8" presetID="10" presetClass="entr" presetSubtype="0" fill="hold" grpId="0" nodeType="afterEffect">
                                  <p:stCondLst>
                                    <p:cond delay="400"/>
                                  </p:stCondLst>
                                  <p:childTnLst>
                                    <p:set>
                                      <p:cBhvr>
                                        <p:cTn id="9" dur="1" fill="hold">
                                          <p:stCondLst>
                                            <p:cond delay="0"/>
                                          </p:stCondLst>
                                        </p:cTn>
                                        <p:tgtEl>
                                          <p:spTgt spid="4057"/>
                                        </p:tgtEl>
                                        <p:attrNameLst>
                                          <p:attrName>style.visibility</p:attrName>
                                        </p:attrNameLst>
                                      </p:cBhvr>
                                      <p:to>
                                        <p:strVal val="visible"/>
                                      </p:to>
                                    </p:set>
                                    <p:animEffect transition="in" filter="fade">
                                      <p:cBhvr>
                                        <p:cTn id="10" dur="1000"/>
                                        <p:tgtEl>
                                          <p:spTgt spid="4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6" grpId="0" autoUpdateAnimBg="0" advAuto="0"/>
      <p:bldP spid="4057" grpId="0"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EA486D4-B7C8-4AB1-8CF1-AC530691FEA7}"/>
              </a:ext>
            </a:extLst>
          </p:cNvPr>
          <p:cNvGrpSpPr/>
          <p:nvPr/>
        </p:nvGrpSpPr>
        <p:grpSpPr>
          <a:xfrm>
            <a:off x="418438" y="139699"/>
            <a:ext cx="12287913" cy="8919636"/>
            <a:chOff x="418438" y="139699"/>
            <a:chExt cx="12287913" cy="8919636"/>
          </a:xfrm>
        </p:grpSpPr>
        <p:sp>
          <p:nvSpPr>
            <p:cNvPr id="4061" name="Your world depends on it."/>
            <p:cNvSpPr txBox="1"/>
            <p:nvPr/>
          </p:nvSpPr>
          <p:spPr>
            <a:xfrm>
              <a:off x="4196201" y="7947887"/>
              <a:ext cx="7863597" cy="8174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ctr">
                <a:defRPr sz="5000"/>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5000" b="1" i="0" u="none" strike="noStrike" kern="0" cap="none" spc="0" normalizeH="0" baseline="0" noProof="0">
                  <a:ln>
                    <a:noFill/>
                  </a:ln>
                  <a:solidFill>
                    <a:srgbClr val="FFFFFF"/>
                  </a:solidFill>
                  <a:effectLst/>
                  <a:uLnTx/>
                  <a:uFillTx/>
                  <a:latin typeface="Arial"/>
                  <a:cs typeface="Arial"/>
                  <a:sym typeface="Arial"/>
                </a:rPr>
                <a:t>Your world depends on it.</a:t>
              </a:r>
            </a:p>
          </p:txBody>
        </p:sp>
        <p:pic>
          <p:nvPicPr>
            <p:cNvPr id="4062" name="DSCOVR.png" descr="DSCOVR.png"/>
            <p:cNvPicPr>
              <a:picLocks noChangeAspect="1"/>
            </p:cNvPicPr>
            <p:nvPr/>
          </p:nvPicPr>
          <p:blipFill>
            <a:blip r:embed="rId3"/>
            <a:srcRect/>
            <a:stretch>
              <a:fillRect/>
            </a:stretch>
          </p:blipFill>
          <p:spPr>
            <a:xfrm>
              <a:off x="539749" y="139699"/>
              <a:ext cx="12166602" cy="8864602"/>
            </a:xfrm>
            <a:prstGeom prst="rect">
              <a:avLst/>
            </a:prstGeom>
            <a:ln w="12700" cap="flat">
              <a:noFill/>
              <a:miter lim="400000"/>
            </a:ln>
            <a:effectLst/>
          </p:spPr>
        </p:pic>
        <p:sp>
          <p:nvSpPr>
            <p:cNvPr id="4063" name="Rectangle"/>
            <p:cNvSpPr/>
            <p:nvPr/>
          </p:nvSpPr>
          <p:spPr>
            <a:xfrm>
              <a:off x="418438" y="8550805"/>
              <a:ext cx="1478095" cy="508530"/>
            </a:xfrm>
            <a:prstGeom prst="rect">
              <a:avLst/>
            </a:prstGeom>
            <a:solidFill>
              <a:srgbClr val="000000"/>
            </a:solidFill>
            <a:ln w="12700" cap="flat">
              <a:noFill/>
              <a:miter lim="400000"/>
            </a:ln>
            <a:effectLst/>
          </p:spPr>
          <p:txBody>
            <a:bodyPr wrap="square" lIns="25400" tIns="25400" rIns="25400" bIns="25400" numCol="1" anchor="b">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200"/>
              </a:pPr>
              <a:endParaRPr kumimoji="0" sz="1200" b="1" i="0" u="none" strike="noStrike" kern="0" cap="none" spc="0" normalizeH="0" baseline="0" noProof="0">
                <a:ln>
                  <a:noFill/>
                </a:ln>
                <a:solidFill>
                  <a:srgbClr val="FFFFFF"/>
                </a:solidFill>
                <a:effectLst/>
                <a:uLnTx/>
                <a:uFillTx/>
                <a:latin typeface="Arial"/>
                <a:cs typeface="Arial"/>
                <a:sym typeface="Arial"/>
              </a:endParaRPr>
            </a:p>
          </p:txBody>
        </p:sp>
        <p:sp>
          <p:nvSpPr>
            <p:cNvPr id="4064" name="Source: NASA"/>
            <p:cNvSpPr/>
            <p:nvPr/>
          </p:nvSpPr>
          <p:spPr>
            <a:xfrm>
              <a:off x="914400" y="8687154"/>
              <a:ext cx="1101264" cy="2359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b">
              <a:spAutoFit/>
            </a:bodyPr>
            <a:lstStyle>
              <a:lvl1pPr>
                <a:defRPr sz="1200"/>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dirty="0">
                  <a:ln>
                    <a:noFill/>
                  </a:ln>
                  <a:solidFill>
                    <a:srgbClr val="FFFFFF">
                      <a:alpha val="50000"/>
                    </a:srgbClr>
                  </a:solidFill>
                  <a:effectLst/>
                  <a:uLnTx/>
                  <a:uFillTx/>
                  <a:latin typeface="Arial"/>
                  <a:cs typeface="Arial"/>
                  <a:sym typeface="Arial"/>
                </a:rPr>
                <a:t>Source: NASA</a:t>
              </a:r>
            </a:p>
          </p:txBody>
        </p:sp>
      </p:grpSp>
    </p:spTree>
    <p:extLst>
      <p:ext uri="{BB962C8B-B14F-4D97-AF65-F5344CB8AC3E}">
        <p14:creationId xmlns:p14="http://schemas.microsoft.com/office/powerpoint/2010/main" val="2040849874"/>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997798D-7610-D9EC-18F9-42C521EA979E}"/>
              </a:ext>
            </a:extLst>
          </p:cNvPr>
          <p:cNvPicPr>
            <a:picLocks noChangeAspect="1"/>
          </p:cNvPicPr>
          <p:nvPr/>
        </p:nvPicPr>
        <p:blipFill>
          <a:blip r:embed="rId3"/>
          <a:stretch>
            <a:fillRect/>
          </a:stretch>
        </p:blipFill>
        <p:spPr>
          <a:xfrm>
            <a:off x="4331739" y="1224629"/>
            <a:ext cx="7247466" cy="7125454"/>
          </a:xfrm>
          <a:prstGeom prst="rect">
            <a:avLst/>
          </a:prstGeom>
        </p:spPr>
      </p:pic>
      <p:sp>
        <p:nvSpPr>
          <p:cNvPr id="12" name="TextBox 11">
            <a:extLst>
              <a:ext uri="{FF2B5EF4-FFF2-40B4-BE49-F238E27FC236}">
                <a16:creationId xmlns:a16="http://schemas.microsoft.com/office/drawing/2014/main" id="{6F7433A4-AD79-E0CE-A4D7-1ECA5C312699}"/>
              </a:ext>
            </a:extLst>
          </p:cNvPr>
          <p:cNvSpPr txBox="1"/>
          <p:nvPr/>
        </p:nvSpPr>
        <p:spPr>
          <a:xfrm>
            <a:off x="690808" y="-47514"/>
            <a:ext cx="14172149" cy="12721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4000" b="1" i="0" u="none" strike="noStrike" cap="all" spc="0" normalizeH="0" baseline="0" dirty="0">
                <a:ln>
                  <a:noFill/>
                </a:ln>
                <a:solidFill>
                  <a:schemeClr val="accent5"/>
                </a:solidFill>
                <a:effectLst/>
                <a:uFillTx/>
                <a:latin typeface="+mn-lt"/>
                <a:ea typeface="+mn-ea"/>
                <a:cs typeface="+mn-cs"/>
                <a:sym typeface="Helvetica"/>
              </a:rPr>
              <a:t>REFERENCES: Climate change &amp; what you can do</a:t>
            </a:r>
          </a:p>
          <a:p>
            <a:pPr marL="0" marR="0" indent="0" algn="ctr" defTabSz="825500" rtl="0" fontAlgn="auto" latinLnBrk="0" hangingPunct="0">
              <a:lnSpc>
                <a:spcPct val="100000"/>
              </a:lnSpc>
              <a:spcBef>
                <a:spcPts val="0"/>
              </a:spcBef>
              <a:spcAft>
                <a:spcPts val="0"/>
              </a:spcAft>
              <a:buClrTx/>
              <a:buSzTx/>
              <a:buFontTx/>
              <a:buNone/>
              <a:tabLst/>
            </a:pPr>
            <a:r>
              <a:rPr lang="en-US" sz="3600" cap="all" dirty="0">
                <a:solidFill>
                  <a:schemeClr val="bg2">
                    <a:lumMod val="50000"/>
                  </a:schemeClr>
                </a:solidFill>
                <a:sym typeface="Helvetica"/>
              </a:rPr>
              <a:t>April 16, 2024 UUCWC Earth &amp; Climate Ministry</a:t>
            </a:r>
            <a:endParaRPr kumimoji="0" lang="en-US" sz="3600" b="1" i="0" u="none" strike="noStrike" cap="all" spc="0" normalizeH="0" baseline="0" dirty="0">
              <a:ln>
                <a:noFill/>
              </a:ln>
              <a:solidFill>
                <a:schemeClr val="bg2">
                  <a:lumMod val="50000"/>
                </a:schemeClr>
              </a:solidFill>
              <a:effectLst/>
              <a:uFillTx/>
              <a:latin typeface="+mn-lt"/>
              <a:ea typeface="+mn-ea"/>
              <a:cs typeface="+mn-cs"/>
              <a:sym typeface="Helvetica"/>
            </a:endParaRPr>
          </a:p>
        </p:txBody>
      </p:sp>
      <p:sp>
        <p:nvSpPr>
          <p:cNvPr id="14" name="TextBox 13">
            <a:extLst>
              <a:ext uri="{FF2B5EF4-FFF2-40B4-BE49-F238E27FC236}">
                <a16:creationId xmlns:a16="http://schemas.microsoft.com/office/drawing/2014/main" id="{B5990221-B90F-8CC9-41C8-2BC26B7AE10E}"/>
              </a:ext>
            </a:extLst>
          </p:cNvPr>
          <p:cNvSpPr txBox="1"/>
          <p:nvPr/>
        </p:nvSpPr>
        <p:spPr>
          <a:xfrm>
            <a:off x="3101581" y="8334694"/>
            <a:ext cx="9707786"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000" b="1" i="0" u="none" strike="noStrike" cap="all" spc="0" normalizeH="0" baseline="0" dirty="0">
                <a:ln>
                  <a:noFill/>
                </a:ln>
                <a:solidFill>
                  <a:schemeClr val="accent1">
                    <a:lumMod val="75000"/>
                  </a:schemeClr>
                </a:solidFill>
                <a:effectLst/>
                <a:uFillTx/>
                <a:latin typeface="+mn-lt"/>
                <a:ea typeface="+mn-ea"/>
                <a:cs typeface="+mn-cs"/>
                <a:sym typeface="Helvetica"/>
                <a:hlinkClick r:id="rId4"/>
              </a:rPr>
              <a:t>all references</a:t>
            </a:r>
            <a:r>
              <a:rPr kumimoji="0" lang="en-US" sz="3000" b="1" i="0" u="none" strike="noStrike" cap="all" spc="0" normalizeH="0" baseline="0" dirty="0">
                <a:ln>
                  <a:noFill/>
                </a:ln>
                <a:solidFill>
                  <a:schemeClr val="accent1">
                    <a:lumMod val="75000"/>
                  </a:schemeClr>
                </a:solidFill>
                <a:effectLst/>
                <a:uFillTx/>
                <a:latin typeface="+mn-lt"/>
                <a:ea typeface="+mn-ea"/>
                <a:cs typeface="+mn-cs"/>
                <a:sym typeface="Helvetica"/>
              </a:rPr>
              <a:t>    </a:t>
            </a:r>
            <a:r>
              <a:rPr lang="en-US" sz="3200" dirty="0">
                <a:hlinkClick r:id="rId4"/>
              </a:rPr>
              <a:t>https://smiller.org/REF1.docx</a:t>
            </a:r>
            <a:endParaRPr kumimoji="0" lang="en-US" sz="3000" b="1" i="0" u="none" strike="noStrike" cap="all" spc="0" normalizeH="0" baseline="0" dirty="0">
              <a:ln>
                <a:noFill/>
              </a:ln>
              <a:solidFill>
                <a:schemeClr val="accent1">
                  <a:lumMod val="75000"/>
                </a:schemeClr>
              </a:solidFill>
              <a:effectLst/>
              <a:uFillTx/>
              <a:latin typeface="+mn-lt"/>
              <a:ea typeface="+mn-ea"/>
              <a:cs typeface="+mn-cs"/>
              <a:sym typeface="Helvetica"/>
            </a:endParaRPr>
          </a:p>
        </p:txBody>
      </p:sp>
    </p:spTree>
    <p:extLst>
      <p:ext uri="{BB962C8B-B14F-4D97-AF65-F5344CB8AC3E}">
        <p14:creationId xmlns:p14="http://schemas.microsoft.com/office/powerpoint/2010/main" val="3659831051"/>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88C7F-A496-C57F-9ACF-9C57BF96E5DA}"/>
              </a:ext>
            </a:extLst>
          </p:cNvPr>
          <p:cNvSpPr>
            <a:spLocks noGrp="1"/>
          </p:cNvSpPr>
          <p:nvPr>
            <p:ph type="title"/>
          </p:nvPr>
        </p:nvSpPr>
        <p:spPr/>
        <p:txBody>
          <a:bodyPr/>
          <a:lstStyle/>
          <a:p>
            <a:pPr algn="ctr"/>
            <a:r>
              <a:rPr lang="en-US" dirty="0"/>
              <a:t>BACKUP -   PA REBATE DETAILS</a:t>
            </a:r>
          </a:p>
        </p:txBody>
      </p:sp>
      <p:sp>
        <p:nvSpPr>
          <p:cNvPr id="3" name="Text Placeholder 2">
            <a:extLst>
              <a:ext uri="{FF2B5EF4-FFF2-40B4-BE49-F238E27FC236}">
                <a16:creationId xmlns:a16="http://schemas.microsoft.com/office/drawing/2014/main" id="{F27FBE5B-A751-6BC2-BEC4-09BCD36E399A}"/>
              </a:ext>
            </a:extLst>
          </p:cNvPr>
          <p:cNvSpPr>
            <a:spLocks noGrp="1"/>
          </p:cNvSpPr>
          <p:nvPr>
            <p:ph type="body" idx="1"/>
          </p:nvPr>
        </p:nvSpPr>
        <p:spPr>
          <a:xfrm>
            <a:off x="484830" y="2370345"/>
            <a:ext cx="14901333" cy="3677530"/>
          </a:xfrm>
        </p:spPr>
        <p:txBody>
          <a:bodyPr>
            <a:normAutofit/>
          </a:bodyPr>
          <a:lstStyle/>
          <a:p>
            <a:pPr algn="ctr">
              <a:buFont typeface="Arial" panose="020B0604020202020204" pitchFamily="34" charset="0"/>
              <a:buChar char="•"/>
            </a:pPr>
            <a:r>
              <a:rPr lang="en-US" sz="5400" b="1" dirty="0"/>
              <a:t>NEXT SLIDES SHOW PA REBATES FOR PECO UTILITY</a:t>
            </a:r>
          </a:p>
        </p:txBody>
      </p:sp>
    </p:spTree>
    <p:extLst>
      <p:ext uri="{BB962C8B-B14F-4D97-AF65-F5344CB8AC3E}">
        <p14:creationId xmlns:p14="http://schemas.microsoft.com/office/powerpoint/2010/main" val="2479501534"/>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696E9-5CA8-4F3A-BE2D-97AFA93516F1}"/>
              </a:ext>
            </a:extLst>
          </p:cNvPr>
          <p:cNvSpPr>
            <a:spLocks noGrp="1"/>
          </p:cNvSpPr>
          <p:nvPr>
            <p:ph type="title"/>
          </p:nvPr>
        </p:nvSpPr>
        <p:spPr/>
        <p:txBody>
          <a:bodyPr>
            <a:normAutofit fontScale="90000"/>
          </a:bodyPr>
          <a:lstStyle/>
          <a:p>
            <a:pPr marL="0" marR="0" algn="ctr">
              <a:lnSpc>
                <a:spcPct val="115000"/>
              </a:lnSpc>
              <a:spcBef>
                <a:spcPts val="0"/>
              </a:spcBef>
              <a:spcAft>
                <a:spcPts val="800"/>
              </a:spcAft>
            </a:pPr>
            <a:r>
              <a:rPr lang="en-US" sz="5400" u="sng" kern="100" dirty="0">
                <a:solidFill>
                  <a:srgbClr val="0000FF"/>
                </a:solidFill>
                <a:latin typeface="Aptos" panose="020B0004020202020204" pitchFamily="34" charset="0"/>
                <a:ea typeface="Aptos" panose="020B0004020202020204" pitchFamily="34" charset="0"/>
                <a:cs typeface="Times New Roman" panose="02020603050405020304" pitchFamily="18" charset="0"/>
                <a:hlinkClick r:id="rId3"/>
              </a:rPr>
              <a:t>PA RESIDENT REBATES-DISCOUNTS</a:t>
            </a:r>
            <a:br>
              <a:rPr lang="en-US" sz="5400" b="1" u="sng" kern="100" dirty="0">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3"/>
              </a:rPr>
            </a:br>
            <a:r>
              <a:rPr lang="en-US" sz="3600" b="1" u="sng" kern="100" dirty="0">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3"/>
              </a:rPr>
              <a:t>https://www.peco.com/ways-to-save/for-your-home/rebates-discounts</a:t>
            </a:r>
            <a:br>
              <a:rPr lang="en-US" sz="3600" kern="1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pic>
        <p:nvPicPr>
          <p:cNvPr id="4" name="Picture 3">
            <a:extLst>
              <a:ext uri="{FF2B5EF4-FFF2-40B4-BE49-F238E27FC236}">
                <a16:creationId xmlns:a16="http://schemas.microsoft.com/office/drawing/2014/main" id="{9160BDDE-635C-466A-A817-DB9023091F09}"/>
              </a:ext>
            </a:extLst>
          </p:cNvPr>
          <p:cNvPicPr>
            <a:picLocks noChangeAspect="1"/>
          </p:cNvPicPr>
          <p:nvPr/>
        </p:nvPicPr>
        <p:blipFill>
          <a:blip r:embed="rId4"/>
          <a:stretch>
            <a:fillRect/>
          </a:stretch>
        </p:blipFill>
        <p:spPr>
          <a:xfrm>
            <a:off x="433137" y="1829752"/>
            <a:ext cx="15416463" cy="7185911"/>
          </a:xfrm>
          <a:prstGeom prst="rect">
            <a:avLst/>
          </a:prstGeom>
        </p:spPr>
      </p:pic>
    </p:spTree>
    <p:extLst>
      <p:ext uri="{BB962C8B-B14F-4D97-AF65-F5344CB8AC3E}">
        <p14:creationId xmlns:p14="http://schemas.microsoft.com/office/powerpoint/2010/main" val="349157757"/>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E233A3-F120-AD4A-0211-3F16053C7D8E}"/>
              </a:ext>
            </a:extLst>
          </p:cNvPr>
          <p:cNvPicPr>
            <a:picLocks noChangeAspect="1"/>
          </p:cNvPicPr>
          <p:nvPr/>
        </p:nvPicPr>
        <p:blipFill>
          <a:blip r:embed="rId3"/>
          <a:stretch>
            <a:fillRect/>
          </a:stretch>
        </p:blipFill>
        <p:spPr>
          <a:xfrm>
            <a:off x="1668378" y="146711"/>
            <a:ext cx="12913895" cy="8846914"/>
          </a:xfrm>
          <a:prstGeom prst="rect">
            <a:avLst/>
          </a:prstGeom>
        </p:spPr>
      </p:pic>
    </p:spTree>
    <p:extLst>
      <p:ext uri="{BB962C8B-B14F-4D97-AF65-F5344CB8AC3E}">
        <p14:creationId xmlns:p14="http://schemas.microsoft.com/office/powerpoint/2010/main" val="84501869"/>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F97B9D-8E12-FE2E-5649-5B3D94D89098}"/>
              </a:ext>
            </a:extLst>
          </p:cNvPr>
          <p:cNvPicPr>
            <a:picLocks noChangeAspect="1"/>
          </p:cNvPicPr>
          <p:nvPr/>
        </p:nvPicPr>
        <p:blipFill>
          <a:blip r:embed="rId2"/>
          <a:stretch>
            <a:fillRect/>
          </a:stretch>
        </p:blipFill>
        <p:spPr>
          <a:xfrm>
            <a:off x="1155032" y="151139"/>
            <a:ext cx="14020799" cy="8889186"/>
          </a:xfrm>
          <a:prstGeom prst="rect">
            <a:avLst/>
          </a:prstGeom>
        </p:spPr>
      </p:pic>
    </p:spTree>
    <p:extLst>
      <p:ext uri="{BB962C8B-B14F-4D97-AF65-F5344CB8AC3E}">
        <p14:creationId xmlns:p14="http://schemas.microsoft.com/office/powerpoint/2010/main" val="141635503"/>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CABA0E-7538-D18C-EE1D-7D0EA0FBDA19}"/>
              </a:ext>
            </a:extLst>
          </p:cNvPr>
          <p:cNvSpPr>
            <a:spLocks noGrp="1"/>
          </p:cNvSpPr>
          <p:nvPr>
            <p:ph type="body" idx="1"/>
          </p:nvPr>
        </p:nvSpPr>
        <p:spPr>
          <a:xfrm>
            <a:off x="677335" y="657726"/>
            <a:ext cx="14901333" cy="7924800"/>
          </a:xfrm>
        </p:spPr>
        <p:txBody>
          <a:bodyPr>
            <a:normAutofit/>
          </a:bodyPr>
          <a:lstStyle/>
          <a:p>
            <a:pPr marL="0" marR="0" algn="ctr">
              <a:lnSpc>
                <a:spcPct val="115000"/>
              </a:lnSpc>
              <a:spcBef>
                <a:spcPts val="0"/>
              </a:spcBef>
              <a:spcAft>
                <a:spcPts val="800"/>
              </a:spcAft>
            </a:pPr>
            <a:r>
              <a:rPr lang="en-US" sz="3200" b="1" kern="100" dirty="0">
                <a:effectLst/>
                <a:latin typeface="Aptos" panose="020B0004020202020204" pitchFamily="34" charset="0"/>
                <a:ea typeface="Aptos" panose="020B0004020202020204" pitchFamily="34" charset="0"/>
                <a:cs typeface="Times New Roman" panose="02020603050405020304" pitchFamily="18" charset="0"/>
              </a:rPr>
              <a:t>HEATING AND  COOLING        PECO REBATES 1/1/2024 – 12/31/2024</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p>
            <a:pPr marL="0">
              <a:lnSpc>
                <a:spcPct val="115000"/>
              </a:lnSpc>
              <a:spcBef>
                <a:spcPts val="0"/>
              </a:spcBef>
              <a:spcAft>
                <a:spcPts val="800"/>
              </a:spcAft>
            </a:pPr>
            <a:r>
              <a:rPr lang="en-US" sz="3200" b="1" kern="100" dirty="0">
                <a:latin typeface="Aptos" panose="020B0004020202020204" pitchFamily="34" charset="0"/>
                <a:ea typeface="Aptos" panose="020B0004020202020204" pitchFamily="34" charset="0"/>
                <a:cs typeface="Times New Roman" panose="02020603050405020304" pitchFamily="18" charset="0"/>
              </a:rPr>
              <a:t>FIRST, SCHEDULE AN </a:t>
            </a:r>
            <a:r>
              <a:rPr lang="en-US" sz="3200" b="1" kern="100" dirty="0">
                <a:latin typeface="Aptos" panose="020B0004020202020204" pitchFamily="34" charset="0"/>
                <a:ea typeface="Aptos" panose="020B0004020202020204" pitchFamily="34" charset="0"/>
                <a:cs typeface="Times New Roman" panose="02020603050405020304" pitchFamily="18" charset="0"/>
                <a:hlinkClick r:id="rId2"/>
              </a:rPr>
              <a:t>ENERGY ASSESSMENT</a:t>
            </a:r>
            <a:r>
              <a:rPr lang="en-US" sz="3200" b="1" kern="100" dirty="0">
                <a:latin typeface="Aptos" panose="020B0004020202020204" pitchFamily="34" charset="0"/>
                <a:ea typeface="Aptos" panose="020B0004020202020204" pitchFamily="34" charset="0"/>
                <a:cs typeface="Times New Roman" panose="02020603050405020304" pitchFamily="18" charset="0"/>
              </a:rPr>
              <a:t> (before an emergency furnace repair/replacement!)</a:t>
            </a:r>
            <a:endParaRPr lang="en-US" sz="3200" kern="100" dirty="0">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3200" b="1" u="sng" kern="100" dirty="0">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3"/>
              </a:rPr>
              <a:t>ENERGY STAR Central A/C &amp; Air Source Heat Pump</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3200" b="1" kern="100" dirty="0">
                <a:effectLst/>
                <a:latin typeface="Aptos" panose="020B0004020202020204" pitchFamily="34" charset="0"/>
                <a:ea typeface="Aptos" panose="020B0004020202020204" pitchFamily="34" charset="0"/>
                <a:cs typeface="Times New Roman" panose="02020603050405020304" pitchFamily="18" charset="0"/>
              </a:rPr>
              <a:t>ENERGY STAR AIR SOURCE HP  15.2-17.0 SEER2; 11.7+ EER2; 7.8 HSPF2  $200</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3200" b="1" kern="100" dirty="0">
                <a:effectLst/>
                <a:latin typeface="Aptos" panose="020B0004020202020204" pitchFamily="34" charset="0"/>
                <a:ea typeface="Aptos" panose="020B0004020202020204" pitchFamily="34" charset="0"/>
                <a:cs typeface="Times New Roman" panose="02020603050405020304" pitchFamily="18" charset="0"/>
              </a:rPr>
              <a:t>ENERGY STAR AIR SOURCE HP  17.1+ SEER2; 11.7 EER2; 7.8+ HSPF2 $300</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3200" b="1" u="sng" kern="100" dirty="0">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4"/>
              </a:rPr>
              <a:t>ENERGY STAR DUCTLESS HP </a:t>
            </a:r>
            <a:r>
              <a:rPr lang="en-US" sz="3200" b="1" kern="100" dirty="0">
                <a:effectLst/>
                <a:latin typeface="Aptos" panose="020B0004020202020204" pitchFamily="34" charset="0"/>
                <a:ea typeface="Aptos" panose="020B0004020202020204" pitchFamily="34" charset="0"/>
                <a:cs typeface="Times New Roman" panose="02020603050405020304" pitchFamily="18" charset="0"/>
              </a:rPr>
              <a:t> 15.2-17.0 SEER2; 11.7+ EER2; 7.8 HSPF2  $150</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3200" b="1" kern="100" dirty="0">
                <a:effectLst/>
                <a:latin typeface="Aptos" panose="020B0004020202020204" pitchFamily="34" charset="0"/>
                <a:ea typeface="Aptos" panose="020B0004020202020204" pitchFamily="34" charset="0"/>
                <a:cs typeface="Times New Roman" panose="02020603050405020304" pitchFamily="18" charset="0"/>
              </a:rPr>
              <a:t>ENERGY STAR DUCTLESS HP 17.1+ SEER2; 11.7 EER2; 7.8+ HSPF2 $300</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3200" b="1" u="sng" kern="100" dirty="0">
                <a:solidFill>
                  <a:srgbClr val="0000FF"/>
                </a:solidFill>
                <a:effectLst/>
                <a:latin typeface="Aptos" panose="020B0004020202020204" pitchFamily="34" charset="0"/>
                <a:ea typeface="Aptos" panose="020B0004020202020204" pitchFamily="34" charset="0"/>
                <a:cs typeface="Times New Roman" panose="02020603050405020304" pitchFamily="18" charset="0"/>
                <a:hlinkClick r:id="rId5"/>
              </a:rPr>
              <a:t>AIR SOURCE HEAT PUMP MAINTENANCE</a:t>
            </a:r>
            <a:r>
              <a:rPr lang="en-US" sz="3200" b="1" kern="100" dirty="0">
                <a:effectLst/>
                <a:latin typeface="Aptos" panose="020B0004020202020204" pitchFamily="34" charset="0"/>
                <a:ea typeface="Aptos" panose="020B0004020202020204" pitchFamily="34" charset="0"/>
                <a:cs typeface="Times New Roman" panose="02020603050405020304" pitchFamily="18" charset="0"/>
              </a:rPr>
              <a:t> $25  Requires Refrigerant charge level &amp; correction; inspect/clean/replace filters; inspect blower &amp; motor- + Lube;  inspect/clean condenser &amp; evaporator coil</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3200" b="1" kern="100" dirty="0">
                <a:effectLst/>
                <a:latin typeface="Aptos" panose="020B0004020202020204" pitchFamily="34" charset="0"/>
                <a:ea typeface="Aptos" panose="020B0004020202020204" pitchFamily="34" charset="0"/>
                <a:cs typeface="Times New Roman" panose="02020603050405020304" pitchFamily="18" charset="0"/>
              </a:rPr>
              <a:t> ECM Fan Motor $50</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88738994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869">
            <a:hlinkClick r:id="" action="ppaction://media"/>
            <a:extLst>
              <a:ext uri="{FF2B5EF4-FFF2-40B4-BE49-F238E27FC236}">
                <a16:creationId xmlns:a16="http://schemas.microsoft.com/office/drawing/2014/main" id="{9796C070-36AE-1AA2-856B-B2A66C0D6E7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159" name="2023 Acts to Action Keynote English Short.018.jpeg" descr="2023 Acts to Action Keynote English Short.018.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BFA41FC6-32B3-EC53-ECEB-699FBFB369AF}"/>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66" fill="hold"/>
                                        <p:tgtEl>
                                          <p:spTgt spid="2"/>
                                        </p:tgtEl>
                                      </p:cBhvr>
                                    </p:cmd>
                                  </p:childTnLst>
                                </p:cTn>
                              </p:par>
                            </p:childTnLst>
                          </p:cTn>
                        </p:par>
                        <p:par>
                          <p:cTn id="7" fill="hold">
                            <p:stCondLst>
                              <p:cond delay="7366"/>
                            </p:stCondLst>
                            <p:childTnLst>
                              <p:par>
                                <p:cTn id="8" presetID="1" presetClass="entr" presetSubtype="0" fill="hold" grpId="0" nodeType="afterEffect">
                                  <p:stCondLst>
                                    <p:cond delay="0"/>
                                  </p:stCondLst>
                                  <p:iterate>
                                    <p:tmAbs val="0"/>
                                  </p:iterate>
                                  <p:childTnLst>
                                    <p:set>
                                      <p:cBhvr>
                                        <p:cTn id="9" fill="hold"/>
                                        <p:tgtEl>
                                          <p:spTgt spid="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159"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852">
            <a:hlinkClick r:id="" action="ppaction://media"/>
            <a:extLst>
              <a:ext uri="{FF2B5EF4-FFF2-40B4-BE49-F238E27FC236}">
                <a16:creationId xmlns:a16="http://schemas.microsoft.com/office/drawing/2014/main" id="{808878F3-875E-3C1A-5AD6-9DDBD0406E8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169" name="2023 Acts to Action Keynote English Short.020.jpeg" descr="2023 Acts to Action Keynote English Short.020.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9EB59C37-387A-E985-A031-634E0B151242}"/>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00" fill="hold"/>
                                        <p:tgtEl>
                                          <p:spTgt spid="2"/>
                                        </p:tgtEl>
                                      </p:cBhvr>
                                    </p:cmd>
                                  </p:childTnLst>
                                </p:cTn>
                              </p:par>
                            </p:childTnLst>
                          </p:cTn>
                        </p:par>
                        <p:par>
                          <p:cTn id="7" fill="hold">
                            <p:stCondLst>
                              <p:cond delay="13200"/>
                            </p:stCondLst>
                            <p:childTnLst>
                              <p:par>
                                <p:cTn id="8" presetID="1" presetClass="entr" presetSubtype="0" fill="hold" grpId="0" nodeType="afterEffect">
                                  <p:stCondLst>
                                    <p:cond delay="0"/>
                                  </p:stCondLst>
                                  <p:iterate>
                                    <p:tmAbs val="0"/>
                                  </p:iterate>
                                  <p:childTnLst>
                                    <p:set>
                                      <p:cBhvr>
                                        <p:cTn id="9" fill="hold"/>
                                        <p:tgtEl>
                                          <p:spTgt spid="1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169"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853">
            <a:hlinkClick r:id="" action="ppaction://media"/>
            <a:extLst>
              <a:ext uri="{FF2B5EF4-FFF2-40B4-BE49-F238E27FC236}">
                <a16:creationId xmlns:a16="http://schemas.microsoft.com/office/drawing/2014/main" id="{B00282F4-8B33-BA53-8DFD-14B75A90EA6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174" name="2023 Acts to Action Keynote English Short.021.jpeg" descr="2023 Acts to Action Keynote English Short.021.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000522AD-090B-0F54-E501-074E25765222}"/>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a:ea typeface="+mn-ea"/>
              <a:cs typeface="Arial"/>
              <a:sym typeface="Arial"/>
            </a:endParaRPr>
          </a:p>
        </p:txBody>
      </p:sp>
    </p:spTree>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00" fill="hold"/>
                                        <p:tgtEl>
                                          <p:spTgt spid="2"/>
                                        </p:tgtEl>
                                      </p:cBhvr>
                                    </p:cmd>
                                  </p:childTnLst>
                                </p:cTn>
                              </p:par>
                            </p:childTnLst>
                          </p:cTn>
                        </p:par>
                        <p:par>
                          <p:cTn id="7" fill="hold">
                            <p:stCondLst>
                              <p:cond delay="9700"/>
                            </p:stCondLst>
                            <p:childTnLst>
                              <p:par>
                                <p:cTn id="8" presetID="1" presetClass="entr" presetSubtype="0" fill="hold" grpId="0" nodeType="afterEffect">
                                  <p:stCondLst>
                                    <p:cond delay="0"/>
                                  </p:stCondLst>
                                  <p:iterate>
                                    <p:tmAbs val="0"/>
                                  </p:iterate>
                                  <p:childTnLst>
                                    <p:set>
                                      <p:cBhvr>
                                        <p:cTn id="9" fill="hold"/>
                                        <p:tgtEl>
                                          <p:spTgt spid="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174"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871">
            <a:hlinkClick r:id="" action="ppaction://media"/>
            <a:extLst>
              <a:ext uri="{FF2B5EF4-FFF2-40B4-BE49-F238E27FC236}">
                <a16:creationId xmlns:a16="http://schemas.microsoft.com/office/drawing/2014/main" id="{3A80EE41-DACF-57DC-C810-00F871025AB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194" name="2023 Acts to Action Keynote English Short.009.jpeg" descr="2023 Acts to Action Keynote English Short.009.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6A86B15E-5F25-BAD2-A6A3-7BFF0DFF2362}"/>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6" fill="hold"/>
                                        <p:tgtEl>
                                          <p:spTgt spid="2"/>
                                        </p:tgtEl>
                                      </p:cBhvr>
                                    </p:cmd>
                                  </p:childTnLst>
                                </p:cTn>
                              </p:par>
                            </p:childTnLst>
                          </p:cTn>
                        </p:par>
                        <p:par>
                          <p:cTn id="7" fill="hold">
                            <p:stCondLst>
                              <p:cond delay="7066"/>
                            </p:stCondLst>
                            <p:childTnLst>
                              <p:par>
                                <p:cTn id="8" presetID="1" presetClass="entr" presetSubtype="0" fill="hold" grpId="0" nodeType="afterEffect">
                                  <p:stCondLst>
                                    <p:cond delay="0"/>
                                  </p:stCondLst>
                                  <p:iterate>
                                    <p:tmAbs val="0"/>
                                  </p:iterate>
                                  <p:childTnLst>
                                    <p:set>
                                      <p:cBhvr>
                                        <p:cTn id="9" fill="hold"/>
                                        <p:tgtEl>
                                          <p:spTgt spid="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194"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874">
            <a:hlinkClick r:id="" action="ppaction://media"/>
            <a:extLst>
              <a:ext uri="{FF2B5EF4-FFF2-40B4-BE49-F238E27FC236}">
                <a16:creationId xmlns:a16="http://schemas.microsoft.com/office/drawing/2014/main" id="{F5EFDC4C-2078-D286-32A0-735D67F8A21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219" name="2023 Acts to Action Keynote English Short.030.jpeg" descr="2023 Acts to Action Keynote English Short.030.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22452068-77B5-0F7A-D29D-AB36EF6589F6}"/>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Arial"/>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33" fill="hold"/>
                                        <p:tgtEl>
                                          <p:spTgt spid="2"/>
                                        </p:tgtEl>
                                      </p:cBhvr>
                                    </p:cmd>
                                  </p:childTnLst>
                                </p:cTn>
                              </p:par>
                            </p:childTnLst>
                          </p:cTn>
                        </p:par>
                        <p:par>
                          <p:cTn id="7" fill="hold">
                            <p:stCondLst>
                              <p:cond delay="9033"/>
                            </p:stCondLst>
                            <p:childTnLst>
                              <p:par>
                                <p:cTn id="8" presetID="1" presetClass="entr" presetSubtype="0" fill="hold" grpId="0" nodeType="afterEffect">
                                  <p:stCondLst>
                                    <p:cond delay="0"/>
                                  </p:stCondLst>
                                  <p:iterate>
                                    <p:tmAbs val="0"/>
                                  </p:iterate>
                                  <p:childTnLst>
                                    <p:set>
                                      <p:cBhvr>
                                        <p:cTn id="9" fill="hold"/>
                                        <p:tgtEl>
                                          <p:spTgt spid="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219" grpId="0" animBg="1" advAuto="0"/>
    </p:bldLst>
  </p:timing>
</p:sld>
</file>

<file path=ppt/tags/tag1.xml><?xml version="1.0" encoding="utf-8"?>
<p:tagLst xmlns:a="http://schemas.openxmlformats.org/drawingml/2006/main" xmlns:r="http://schemas.openxmlformats.org/officeDocument/2006/relationships" xmlns:p="http://schemas.openxmlformats.org/presentationml/2006/main">
  <p:tag name="RNRSTYLE" val=""/>
  <p:tag name="STICKYSTYLE" val="Black (1-line)"/>
</p:tagLst>
</file>

<file path=ppt/theme/theme1.xml><?xml version="1.0" encoding="utf-8"?>
<a:theme xmlns:a="http://schemas.openxmlformats.org/drawingml/2006/main" name="12_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25400" tIns="25400" rIns="25400" bIns="25400" numCol="1" spcCol="38100" rtlCol="0" anchor="b">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78E0C"/>
        </a:solidFill>
        <a:ln w="25400" cap="flat">
          <a:noFill/>
          <a:miter lim="400000"/>
        </a:ln>
        <a:effectLst/>
        <a:sp3d/>
      </a:spPr>
      <a:bodyPr rot="0" spcFirstLastPara="1" vertOverflow="overflow" horzOverflow="overflow" vert="horz" wrap="square" lIns="38100" tIns="38100" rIns="38100" bIns="381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4_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13_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14_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2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25400" tIns="25400" rIns="25400" bIns="25400" numCol="1" spcCol="38100" rtlCol="0" anchor="b">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78E0C"/>
        </a:solidFill>
        <a:ln w="25400" cap="flat">
          <a:noFill/>
          <a:miter lim="400000"/>
        </a:ln>
        <a:effectLst/>
        <a:sp3d/>
      </a:spPr>
      <a:bodyPr rot="0" spcFirstLastPara="1" vertOverflow="overflow" horzOverflow="overflow" vert="horz" wrap="square" lIns="38100" tIns="38100" rIns="38100" bIns="381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19051</TotalTime>
  <Words>6556</Words>
  <Application>Microsoft Office PowerPoint</Application>
  <PresentationFormat>Custom</PresentationFormat>
  <Paragraphs>370</Paragraphs>
  <Slides>49</Slides>
  <Notes>35</Notes>
  <HiddenSlides>0</HiddenSlides>
  <MMClips>13</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49</vt:i4>
      </vt:variant>
    </vt:vector>
  </HeadingPairs>
  <TitlesOfParts>
    <vt:vector size="71" baseType="lpstr">
      <vt:lpstr>Aptos</vt:lpstr>
      <vt:lpstr>Aptos Display</vt:lpstr>
      <vt:lpstr>Arial</vt:lpstr>
      <vt:lpstr>Bookman Old Style</vt:lpstr>
      <vt:lpstr>Calibri</vt:lpstr>
      <vt:lpstr>Gill Sans</vt:lpstr>
      <vt:lpstr>Helvetica</vt:lpstr>
      <vt:lpstr>Helvetica Light</vt:lpstr>
      <vt:lpstr>LucidaGrande-Bold</vt:lpstr>
      <vt:lpstr>Source Sans Pro</vt:lpstr>
      <vt:lpstr>Symbol</vt:lpstr>
      <vt:lpstr>Times New Roman</vt:lpstr>
      <vt:lpstr>Verdana</vt:lpstr>
      <vt:lpstr>Wingdings</vt:lpstr>
      <vt:lpstr>12_White</vt:lpstr>
      <vt:lpstr>1_White</vt:lpstr>
      <vt:lpstr>White</vt:lpstr>
      <vt:lpstr>4_White</vt:lpstr>
      <vt:lpstr>13_White</vt:lpstr>
      <vt:lpstr>14_White</vt:lpstr>
      <vt:lpstr>2_White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Rewiring America Savings Calculator https://www.rewiringamerica.org/app/ira-calculator   </vt:lpstr>
      <vt:lpstr>PowerPoint Presentation</vt:lpstr>
      <vt:lpstr>PowerPoint Presentation</vt:lpstr>
      <vt:lpstr>PA RESIDENT REBATES-DISCOUNTS https://www.peco.com/ways-to-save/for-your-home/rebates-discounts </vt:lpstr>
      <vt:lpstr>MILLER HOME MIDDLETOWN, NJ  STAGED EFFICIENCY AND ELECTRIFICATION  by Steve Miller</vt:lpstr>
      <vt:lpstr>Top 3 Greenhouse Gas (GHG) Emissions  Sources in NJ: (87%) of All Emissions Sources in Pa: [63%] of All Emissions</vt:lpstr>
      <vt:lpstr>PowerPoint Presentation</vt:lpstr>
      <vt:lpstr>OUR EV – PRIUS PRIME PLUG-IN</vt:lpstr>
      <vt:lpstr>PowerPoint Presentation</vt:lpstr>
      <vt:lpstr>Energy Efficiency – Use Less Energy</vt:lpstr>
      <vt:lpstr>A SIMPLE DO-IT-YOURSELF PROJECT</vt:lpstr>
      <vt:lpstr>SPACE HEATING &amp; COOLING WITH ELECTRIC HEAT PUMP Gas Furnace Backup on Right</vt:lpstr>
      <vt:lpstr>ELECTRIC HEAT PUMP WATER HEATER</vt:lpstr>
      <vt:lpstr>Spare Circuits for Future Electric Appliances </vt:lpstr>
      <vt:lpstr>Pool Heater – Electric Heat Pump </vt:lpstr>
      <vt:lpstr>Electric Heat Costs Less, Pollutes Less</vt:lpstr>
      <vt:lpstr>Daughter’s Whole House Efficiency and Electrification for New Addition</vt:lpstr>
      <vt:lpstr>HOME PERFORMANCE WITH ENERGY STAR NJ &amp; NATION-WIDE Rebate Program</vt:lpstr>
      <vt:lpstr>Unitarian Universalist Congregation of Monmouth County (UUCMC) Lincroft, NJ  20-Year Energy Saver Award Interfaith Power &amp; Light</vt:lpstr>
      <vt:lpstr>PowerPoint Presentation</vt:lpstr>
      <vt:lpstr>UUCMC 2022 Rooftop Solar</vt:lpstr>
      <vt:lpstr>UUCMC 2021 Heat Pumps</vt:lpstr>
      <vt:lpstr>PowerPoint Presentation</vt:lpstr>
      <vt:lpstr>UUCMC REDUCTIONS IN CO2 AND UTILITY BILL</vt:lpstr>
      <vt:lpstr>PowerPoint Presentation</vt:lpstr>
      <vt:lpstr>PowerPoint Presentation</vt:lpstr>
      <vt:lpstr>PowerPoint Presentation</vt:lpstr>
      <vt:lpstr>PowerPoint Presentation</vt:lpstr>
      <vt:lpstr>BACKUP -   PA REBATE DETAILS</vt:lpstr>
      <vt:lpstr>PA RESIDENT REBATES-DISCOUNTS https://www.peco.com/ways-to-save/for-your-home/rebates-discounts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 Miller</dc:creator>
  <cp:lastModifiedBy>Pat Miller</cp:lastModifiedBy>
  <cp:revision>71</cp:revision>
  <cp:lastPrinted>2024-04-07T02:34:52Z</cp:lastPrinted>
  <dcterms:modified xsi:type="dcterms:W3CDTF">2024-08-05T15:15:41Z</dcterms:modified>
</cp:coreProperties>
</file>