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2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theme/theme3.xml" ContentType="application/vnd.openxmlformats-officedocument.theme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717" r:id="rId3"/>
    <p:sldMasterId id="2147483745" r:id="rId4"/>
  </p:sldMasterIdLst>
  <p:notesMasterIdLst>
    <p:notesMasterId r:id="rId21"/>
  </p:notesMasterIdLst>
  <p:sldIdLst>
    <p:sldId id="256" r:id="rId5"/>
    <p:sldId id="1948" r:id="rId6"/>
    <p:sldId id="1827" r:id="rId7"/>
    <p:sldId id="1902" r:id="rId8"/>
    <p:sldId id="1961" r:id="rId9"/>
    <p:sldId id="1962" r:id="rId10"/>
    <p:sldId id="1963" r:id="rId11"/>
    <p:sldId id="1964" r:id="rId12"/>
    <p:sldId id="1965" r:id="rId13"/>
    <p:sldId id="1967" r:id="rId14"/>
    <p:sldId id="1968" r:id="rId15"/>
    <p:sldId id="1969" r:id="rId16"/>
    <p:sldId id="1966" r:id="rId17"/>
    <p:sldId id="1531" r:id="rId18"/>
    <p:sldId id="1460" r:id="rId19"/>
    <p:sldId id="1461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960" autoAdjust="0"/>
    <p:restoredTop sz="64844" autoAdjust="0"/>
  </p:normalViewPr>
  <p:slideViewPr>
    <p:cSldViewPr snapToGrid="0">
      <p:cViewPr varScale="1">
        <p:scale>
          <a:sx n="56" d="100"/>
          <a:sy n="56" d="100"/>
        </p:scale>
        <p:origin x="108" y="3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slideMaster" Target="slideMasters/slideMaster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B6AFDF-7348-470A-B61B-CB008CBFD112}" type="datetimeFigureOut">
              <a:rPr lang="en-US" smtClean="0"/>
              <a:t>9/23/2024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476D62F-47EA-42E0-B737-353CC161B5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77734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427538" y="403225"/>
            <a:ext cx="3582987" cy="201453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READ</a:t>
            </a:r>
          </a:p>
        </p:txBody>
      </p:sp>
    </p:spTree>
    <p:extLst>
      <p:ext uri="{BB962C8B-B14F-4D97-AF65-F5344CB8AC3E}">
        <p14:creationId xmlns:p14="http://schemas.microsoft.com/office/powerpoint/2010/main" val="36018246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58" name="Shape 4058"/>
          <p:cNvSpPr>
            <a:spLocks noGrp="1" noRot="1" noChangeAspect="1"/>
          </p:cNvSpPr>
          <p:nvPr>
            <p:ph type="sldImg"/>
          </p:nvPr>
        </p:nvSpPr>
        <p:spPr>
          <a:xfrm>
            <a:off x="330200" y="696913"/>
            <a:ext cx="6197600" cy="348615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059" name="Shape 4059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 b="1"/>
            </a:pPr>
            <a:r>
              <a:rPr lang="en-US" dirty="0"/>
              <a:t>ID #6251 - Can be used in noncommercial online and TV broadcasts of your presentation, but not modified.</a:t>
            </a:r>
          </a:p>
          <a:p>
            <a:pPr>
              <a:defRPr sz="1400"/>
            </a:pPr>
            <a:endParaRPr lang="en-US" dirty="0"/>
          </a:p>
          <a:p>
            <a:pPr>
              <a:defRPr sz="1400"/>
            </a:pPr>
            <a:r>
              <a:rPr lang="en-US" dirty="0"/>
              <a:t>Become a part of this movement to speak truth to power. Do it like your world depends on it…</a:t>
            </a:r>
          </a:p>
          <a:p>
            <a:pPr>
              <a:defRPr sz="1400"/>
            </a:pPr>
            <a:endParaRPr lang="en-US" dirty="0"/>
          </a:p>
          <a:p>
            <a:pPr>
              <a:defRPr sz="1200"/>
            </a:pPr>
            <a:r>
              <a:rPr lang="en-US" b="1" dirty="0"/>
              <a:t>DESCRIPTION</a:t>
            </a:r>
            <a:r>
              <a:rPr lang="en-US" dirty="0"/>
              <a:t>: Text slide encouraging the audience to speak truth to power - like your world depends on it</a:t>
            </a:r>
          </a:p>
          <a:p>
            <a:pPr>
              <a:defRPr b="1">
                <a:solidFill>
                  <a:schemeClr val="accent6">
                    <a:satOff val="24555"/>
                    <a:lumOff val="22232"/>
                  </a:schemeClr>
                </a:solidFill>
              </a:defRPr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4396957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6" name="Shape 4066"/>
          <p:cNvSpPr>
            <a:spLocks noGrp="1" noRot="1" noChangeAspect="1"/>
          </p:cNvSpPr>
          <p:nvPr>
            <p:ph type="sldImg"/>
          </p:nvPr>
        </p:nvSpPr>
        <p:spPr>
          <a:xfrm>
            <a:off x="330200" y="696913"/>
            <a:ext cx="6197600" cy="348615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067" name="Shape 4067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 b="1"/>
            </a:pPr>
            <a:r>
              <a:rPr lang="en-US" dirty="0"/>
              <a:t>ID #5132 - Can be used in noncommercial online and TV broadcasts of your presentation.</a:t>
            </a:r>
          </a:p>
          <a:p>
            <a:pPr>
              <a:defRPr sz="1400"/>
            </a:pPr>
            <a:endParaRPr lang="en-US" dirty="0"/>
          </a:p>
          <a:p>
            <a:pPr>
              <a:defRPr sz="1400"/>
            </a:pPr>
            <a:r>
              <a:rPr lang="en-US" dirty="0"/>
              <a:t>…because, after all, your world does depend on it. Thank you.</a:t>
            </a:r>
          </a:p>
          <a:p>
            <a:pPr>
              <a:defRPr sz="1400"/>
            </a:pPr>
            <a:endParaRPr lang="en-US" dirty="0"/>
          </a:p>
          <a:p>
            <a:pPr>
              <a:defRPr sz="1200"/>
            </a:pPr>
            <a:r>
              <a:rPr lang="en-US" b="1" dirty="0"/>
              <a:t>DESCRIPTION</a:t>
            </a:r>
            <a:r>
              <a:rPr lang="en-US" dirty="0"/>
              <a:t>: Photo of the Earth with text stating that your world depends on it</a:t>
            </a:r>
          </a:p>
          <a:p>
            <a:pPr>
              <a:defRPr b="1"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6761091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4A398B-DDF5-1D1F-2E28-B0E3B64454C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E5A5FEA-AD22-68F1-058E-5800F45313A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2D21D0-BD65-58B3-FC34-AF39BCAFB9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87DD18-01CD-4A84-8526-44359E8C0B67}" type="datetimeFigureOut">
              <a:rPr lang="en-US" smtClean="0"/>
              <a:t>9/23/2024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CA556C-E7D2-0C0B-DF11-CFB8C74AAD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193C55-5109-8491-2269-EC8EEBBF9C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BBD22-9A64-45A6-A33B-FB4A8801B5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7351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9E4DD5-CA5C-96A2-5168-F953079383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EE5D89B-BBF2-6800-7259-C02BF6DD370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B545BD-70FF-8ADE-9793-5CDE779DC1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87DD18-01CD-4A84-8526-44359E8C0B67}" type="datetimeFigureOut">
              <a:rPr lang="en-US" smtClean="0"/>
              <a:t>9/23/2024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5D807C5-466B-4717-3BB1-A3927ECBCA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719CC1-7798-894B-34D8-C3B80FC257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BBD22-9A64-45A6-A33B-FB4A8801B5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89473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3FDAA81-64B4-F2D1-C315-F5C2855DA15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7BB6513-5AAA-D728-E6D9-19827EDA798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81FD81C-FE94-AA88-913A-FA71826DDE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87DD18-01CD-4A84-8526-44359E8C0B67}" type="datetimeFigureOut">
              <a:rPr lang="en-US" smtClean="0"/>
              <a:t>9/23/2024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71A234E-5EAA-5D9C-DA75-E21D121611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87B786-A2A7-6186-543A-1FC053EF9C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BBD22-9A64-45A6-A33B-FB4A8801B5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14171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le or Transition - Green">
    <p:bg>
      <p:bgPr>
        <a:solidFill>
          <a:srgbClr val="8DC63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itle Text"/>
          <p:cNvSpPr txBox="1">
            <a:spLocks noGrp="1"/>
          </p:cNvSpPr>
          <p:nvPr>
            <p:ph type="title"/>
          </p:nvPr>
        </p:nvSpPr>
        <p:spPr>
          <a:xfrm>
            <a:off x="1016002" y="2266950"/>
            <a:ext cx="10160000" cy="2324100"/>
          </a:xfrm>
          <a:prstGeom prst="rect">
            <a:avLst/>
          </a:prstGeom>
        </p:spPr>
        <p:txBody>
          <a:bodyPr anchor="ctr"/>
          <a:lstStyle>
            <a:lvl1pPr algn="ctr">
              <a:lnSpc>
                <a:spcPct val="80000"/>
              </a:lnSpc>
              <a:defRPr sz="6500" cap="all">
                <a:solidFill>
                  <a:srgbClr val="FFFFFF"/>
                </a:solidFill>
              </a:defRPr>
            </a:lvl1pPr>
          </a:lstStyle>
          <a:p>
            <a:r>
              <a:t>Title Text</a:t>
            </a:r>
          </a:p>
        </p:txBody>
      </p:sp>
      <p:sp>
        <p:nvSpPr>
          <p:cNvPr id="32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880001" y="90001"/>
            <a:ext cx="307777" cy="302647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36285407"/>
      </p:ext>
    </p:extLst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le or Transition - Grey">
    <p:bg>
      <p:bgPr>
        <a:solidFill>
          <a:srgbClr val="5F5F5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Title Text"/>
          <p:cNvSpPr txBox="1">
            <a:spLocks noGrp="1"/>
          </p:cNvSpPr>
          <p:nvPr>
            <p:ph type="title"/>
          </p:nvPr>
        </p:nvSpPr>
        <p:spPr>
          <a:xfrm>
            <a:off x="1016002" y="2266950"/>
            <a:ext cx="10160000" cy="2324100"/>
          </a:xfrm>
          <a:prstGeom prst="rect">
            <a:avLst/>
          </a:prstGeom>
        </p:spPr>
        <p:txBody>
          <a:bodyPr anchor="ctr"/>
          <a:lstStyle>
            <a:lvl1pPr algn="ctr">
              <a:lnSpc>
                <a:spcPct val="80000"/>
              </a:lnSpc>
              <a:defRPr sz="6500" cap="all">
                <a:solidFill>
                  <a:srgbClr val="FFFFFF"/>
                </a:solidFill>
              </a:defRPr>
            </a:lvl1pPr>
          </a:lstStyle>
          <a:p>
            <a:r>
              <a:t>Title Text</a:t>
            </a:r>
          </a:p>
        </p:txBody>
      </p:sp>
      <p:sp>
        <p:nvSpPr>
          <p:cNvPr id="40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880001" y="90001"/>
            <a:ext cx="307777" cy="302647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67989140"/>
      </p:ext>
    </p:extLst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ulle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56" name="Body Level One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buBlip>
                <a:blip r:embed="rId2"/>
              </a:buBlip>
            </a:lvl1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49534488"/>
      </p:ext>
    </p:extLst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Light Text on Dark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drought-1675729_1920.jpg"/>
          <p:cNvSpPr>
            <a:spLocks noGrp="1"/>
          </p:cNvSpPr>
          <p:nvPr>
            <p:ph type="pic" idx="13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97" name="Body Level One…"/>
          <p:cNvSpPr txBox="1">
            <a:spLocks noGrp="1"/>
          </p:cNvSpPr>
          <p:nvPr>
            <p:ph type="body" idx="1"/>
          </p:nvPr>
        </p:nvSpPr>
        <p:spPr>
          <a:xfrm>
            <a:off x="508000" y="1206502"/>
            <a:ext cx="10922000" cy="4849027"/>
          </a:xfrm>
          <a:prstGeom prst="rect">
            <a:avLst/>
          </a:prstGeom>
        </p:spPr>
        <p:txBody>
          <a:bodyPr/>
          <a:lstStyle>
            <a:lvl1pPr>
              <a:buBlip>
                <a:blip r:embed="rId2"/>
              </a:buBlip>
              <a:defRPr>
                <a:solidFill>
                  <a:srgbClr val="FFFFFF"/>
                </a:solidFill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98" name="Title Text"/>
          <p:cNvSpPr txBox="1">
            <a:spLocks noGrp="1"/>
          </p:cNvSpPr>
          <p:nvPr>
            <p:ph type="title"/>
          </p:nvPr>
        </p:nvSpPr>
        <p:spPr>
          <a:xfrm>
            <a:off x="508000" y="317500"/>
            <a:ext cx="10922000" cy="693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t>Title Text</a:t>
            </a:r>
          </a:p>
        </p:txBody>
      </p:sp>
      <p:sp>
        <p:nvSpPr>
          <p:cNvPr id="99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842751" y="6477001"/>
            <a:ext cx="307777" cy="30264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234861434"/>
      </p:ext>
    </p:extLst>
  </p:cSld>
  <p:clrMapOvr>
    <a:masterClrMapping/>
  </p:clrMapOvr>
  <p:transition spd="med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ark Text on Light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iceberg-404966_1920.jpg"/>
          <p:cNvSpPr>
            <a:spLocks noGrp="1"/>
          </p:cNvSpPr>
          <p:nvPr>
            <p:ph type="pic" idx="13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07" name="Title Text"/>
          <p:cNvSpPr txBox="1">
            <a:spLocks noGrp="1"/>
          </p:cNvSpPr>
          <p:nvPr>
            <p:ph type="title"/>
          </p:nvPr>
        </p:nvSpPr>
        <p:spPr>
          <a:xfrm>
            <a:off x="508000" y="317501"/>
            <a:ext cx="10922000" cy="69236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333333"/>
                </a:solidFill>
              </a:defRPr>
            </a:lvl1pPr>
          </a:lstStyle>
          <a:p>
            <a:r>
              <a:t>Title Text</a:t>
            </a:r>
          </a:p>
        </p:txBody>
      </p:sp>
      <p:sp>
        <p:nvSpPr>
          <p:cNvPr id="108" name="Body Level One…"/>
          <p:cNvSpPr txBox="1">
            <a:spLocks noGrp="1"/>
          </p:cNvSpPr>
          <p:nvPr>
            <p:ph type="body" idx="1"/>
          </p:nvPr>
        </p:nvSpPr>
        <p:spPr>
          <a:xfrm>
            <a:off x="508000" y="1206501"/>
            <a:ext cx="10922000" cy="4848394"/>
          </a:xfrm>
          <a:prstGeom prst="rect">
            <a:avLst/>
          </a:prstGeom>
        </p:spPr>
        <p:txBody>
          <a:bodyPr/>
          <a:lstStyle>
            <a:lvl1pPr>
              <a:buBlip>
                <a:blip r:embed="rId2"/>
              </a:buBlip>
            </a:lvl1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09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842751" y="6477001"/>
            <a:ext cx="307777" cy="30264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18100524"/>
      </p:ext>
    </p:extLst>
  </p:cSld>
  <p:clrMapOvr>
    <a:masterClrMapping/>
  </p:clrMapOvr>
  <p:transition spd="med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Half Faded - 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_DSC3465.jpg"/>
          <p:cNvSpPr>
            <a:spLocks noGrp="1"/>
          </p:cNvSpPr>
          <p:nvPr>
            <p:ph type="pic" idx="13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17" name="Rectangle"/>
          <p:cNvSpPr/>
          <p:nvPr/>
        </p:nvSpPr>
        <p:spPr>
          <a:xfrm>
            <a:off x="6096001" y="2"/>
            <a:ext cx="6318575" cy="7072673"/>
          </a:xfrm>
          <a:prstGeom prst="rect">
            <a:avLst/>
          </a:prstGeom>
          <a:solidFill>
            <a:srgbClr val="FFFFFF">
              <a:alpha val="70389"/>
            </a:srgbClr>
          </a:solidFill>
          <a:ln w="12700">
            <a:miter lim="400000"/>
          </a:ln>
          <a:effectLst>
            <a:outerShdw blurRad="38100" dist="25400" dir="13494913" rotWithShape="0">
              <a:srgbClr val="000000">
                <a:alpha val="50000"/>
              </a:srgbClr>
            </a:outerShdw>
          </a:effectLst>
        </p:spPr>
        <p:txBody>
          <a:bodyPr lIns="25400" tIns="25400" rIns="25400" bIns="25400" anchor="ctr"/>
          <a:lstStyle/>
          <a:p>
            <a:pPr algn="ctr" defTabSz="412761">
              <a:defRPr sz="3200" b="0" cap="none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sz="1600" b="0">
              <a:latin typeface="Helvetica Light"/>
              <a:ea typeface="Helvetica Light"/>
              <a:cs typeface="Helvetica Light"/>
              <a:sym typeface="Helvetica Light"/>
            </a:endParaRPr>
          </a:p>
        </p:txBody>
      </p:sp>
      <p:pic>
        <p:nvPicPr>
          <p:cNvPr id="118" name="transparent CRLC logo.png" descr="transparent CRLC logo.png"/>
          <p:cNvPicPr>
            <a:picLocks noChangeAspect="1"/>
          </p:cNvPicPr>
          <p:nvPr/>
        </p:nvPicPr>
        <p:blipFill>
          <a:blip r:embed="rId2">
            <a:alphaModFix amt="60000"/>
          </a:blip>
          <a:stretch>
            <a:fillRect/>
          </a:stretch>
        </p:blipFill>
        <p:spPr>
          <a:xfrm>
            <a:off x="180002" y="6251528"/>
            <a:ext cx="453473" cy="453473"/>
          </a:xfrm>
          <a:prstGeom prst="rect">
            <a:avLst/>
          </a:prstGeom>
          <a:ln w="12700">
            <a:miter lim="400000"/>
          </a:ln>
        </p:spPr>
      </p:pic>
      <p:sp>
        <p:nvSpPr>
          <p:cNvPr id="119" name="Title Text"/>
          <p:cNvSpPr txBox="1">
            <a:spLocks noGrp="1"/>
          </p:cNvSpPr>
          <p:nvPr>
            <p:ph type="title"/>
          </p:nvPr>
        </p:nvSpPr>
        <p:spPr>
          <a:xfrm>
            <a:off x="6604002" y="317502"/>
            <a:ext cx="5130001" cy="73799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333333"/>
                </a:solidFill>
              </a:defRPr>
            </a:lvl1pPr>
          </a:lstStyle>
          <a:p>
            <a:r>
              <a:t>Title Text</a:t>
            </a:r>
          </a:p>
        </p:txBody>
      </p:sp>
      <p:sp>
        <p:nvSpPr>
          <p:cNvPr id="120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6604002" y="1206502"/>
            <a:ext cx="5130001" cy="5045027"/>
          </a:xfrm>
          <a:prstGeom prst="rect">
            <a:avLst/>
          </a:prstGeom>
        </p:spPr>
        <p:txBody>
          <a:bodyPr/>
          <a:lstStyle>
            <a:lvl1pPr>
              <a:buBlip>
                <a:blip r:embed="rId3"/>
              </a:buBlip>
            </a:lvl1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21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842751" y="6477001"/>
            <a:ext cx="307777" cy="30264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31177398"/>
      </p:ext>
    </p:extLst>
  </p:cSld>
  <p:clrMapOvr>
    <a:masterClrMapping/>
  </p:clrMapOvr>
  <p:transition spd="med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Half Faded - Da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20180626_CRP_PC_0595.jpg"/>
          <p:cNvSpPr>
            <a:spLocks noGrp="1"/>
          </p:cNvSpPr>
          <p:nvPr>
            <p:ph type="pic" idx="13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29" name="Rectangle"/>
          <p:cNvSpPr/>
          <p:nvPr/>
        </p:nvSpPr>
        <p:spPr>
          <a:xfrm>
            <a:off x="6096001" y="2"/>
            <a:ext cx="6318575" cy="7072673"/>
          </a:xfrm>
          <a:prstGeom prst="rect">
            <a:avLst/>
          </a:prstGeom>
          <a:solidFill>
            <a:srgbClr val="333333">
              <a:alpha val="70384"/>
            </a:srgbClr>
          </a:solidFill>
          <a:ln w="12700">
            <a:miter lim="400000"/>
          </a:ln>
          <a:effectLst>
            <a:outerShdw blurRad="38100" dist="25400" dir="13494913" rotWithShape="0">
              <a:srgbClr val="000000">
                <a:alpha val="50000"/>
              </a:srgbClr>
            </a:outerShdw>
          </a:effectLst>
        </p:spPr>
        <p:txBody>
          <a:bodyPr lIns="25400" tIns="25400" rIns="25400" bIns="25400" anchor="ctr"/>
          <a:lstStyle/>
          <a:p>
            <a:pPr algn="ctr" defTabSz="412761">
              <a:defRPr sz="3200" b="0" cap="none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sz="1600" b="0">
              <a:latin typeface="Helvetica Light"/>
              <a:ea typeface="Helvetica Light"/>
              <a:cs typeface="Helvetica Light"/>
              <a:sym typeface="Helvetica Light"/>
            </a:endParaRPr>
          </a:p>
        </p:txBody>
      </p:sp>
      <p:pic>
        <p:nvPicPr>
          <p:cNvPr id="130" name="transparent CRLC logo.png" descr="transparent CRLC logo.png"/>
          <p:cNvPicPr>
            <a:picLocks noChangeAspect="1"/>
          </p:cNvPicPr>
          <p:nvPr/>
        </p:nvPicPr>
        <p:blipFill>
          <a:blip r:embed="rId2">
            <a:alphaModFix amt="60000"/>
          </a:blip>
          <a:stretch>
            <a:fillRect/>
          </a:stretch>
        </p:blipFill>
        <p:spPr>
          <a:xfrm>
            <a:off x="180002" y="6251528"/>
            <a:ext cx="453473" cy="453473"/>
          </a:xfrm>
          <a:prstGeom prst="rect">
            <a:avLst/>
          </a:prstGeom>
          <a:ln w="12700">
            <a:miter lim="400000"/>
          </a:ln>
        </p:spPr>
      </p:pic>
      <p:sp>
        <p:nvSpPr>
          <p:cNvPr id="131" name="Title Text"/>
          <p:cNvSpPr txBox="1">
            <a:spLocks noGrp="1"/>
          </p:cNvSpPr>
          <p:nvPr>
            <p:ph type="title"/>
          </p:nvPr>
        </p:nvSpPr>
        <p:spPr>
          <a:xfrm>
            <a:off x="6604002" y="317502"/>
            <a:ext cx="5130001" cy="73799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t>Title Text</a:t>
            </a:r>
          </a:p>
        </p:txBody>
      </p:sp>
      <p:sp>
        <p:nvSpPr>
          <p:cNvPr id="132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842751" y="6477001"/>
            <a:ext cx="307777" cy="30264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  <p:sp>
        <p:nvSpPr>
          <p:cNvPr id="133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6604002" y="1206502"/>
            <a:ext cx="5130001" cy="5045027"/>
          </a:xfrm>
          <a:prstGeom prst="rect">
            <a:avLst/>
          </a:prstGeom>
        </p:spPr>
        <p:txBody>
          <a:bodyPr/>
          <a:lstStyle>
            <a:lvl1pPr>
              <a:buBlip>
                <a:blip r:embed="rId3"/>
              </a:buBlip>
              <a:defRPr>
                <a:solidFill>
                  <a:srgbClr val="FFFFFF"/>
                </a:solidFill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</p:spTree>
    <p:extLst>
      <p:ext uri="{BB962C8B-B14F-4D97-AF65-F5344CB8AC3E}">
        <p14:creationId xmlns:p14="http://schemas.microsoft.com/office/powerpoint/2010/main" val="2141458363"/>
      </p:ext>
    </p:extLst>
  </p:cSld>
  <p:clrMapOvr>
    <a:masterClrMapping/>
  </p:clrMapOvr>
  <p:transition spd="med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Photo/Bullets (L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4273523149_903d6751f2_o.jpg"/>
          <p:cNvSpPr>
            <a:spLocks noGrp="1"/>
          </p:cNvSpPr>
          <p:nvPr>
            <p:ph type="pic" idx="13"/>
          </p:nvPr>
        </p:nvSpPr>
        <p:spPr>
          <a:xfrm>
            <a:off x="0" y="1"/>
            <a:ext cx="5677072" cy="6857903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pic>
        <p:nvPicPr>
          <p:cNvPr id="151" name="transparent CRLC logo.png" descr="transparent CRLC logo.png"/>
          <p:cNvPicPr>
            <a:picLocks noChangeAspect="1"/>
          </p:cNvPicPr>
          <p:nvPr/>
        </p:nvPicPr>
        <p:blipFill>
          <a:blip r:embed="rId2">
            <a:alphaModFix amt="80862"/>
          </a:blip>
          <a:stretch>
            <a:fillRect/>
          </a:stretch>
        </p:blipFill>
        <p:spPr>
          <a:xfrm>
            <a:off x="180002" y="6251528"/>
            <a:ext cx="453473" cy="453473"/>
          </a:xfrm>
          <a:prstGeom prst="rect">
            <a:avLst/>
          </a:prstGeom>
          <a:ln w="12700">
            <a:miter lim="400000"/>
          </a:ln>
        </p:spPr>
      </p:pic>
      <p:sp>
        <p:nvSpPr>
          <p:cNvPr id="152" name="Title Text"/>
          <p:cNvSpPr txBox="1">
            <a:spLocks noGrp="1"/>
          </p:cNvSpPr>
          <p:nvPr>
            <p:ph type="title"/>
          </p:nvPr>
        </p:nvSpPr>
        <p:spPr>
          <a:xfrm>
            <a:off x="6159502" y="317502"/>
            <a:ext cx="5677099" cy="793750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153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6159502" y="1206502"/>
            <a:ext cx="5677099" cy="5045027"/>
          </a:xfrm>
          <a:prstGeom prst="rect">
            <a:avLst/>
          </a:prstGeom>
        </p:spPr>
        <p:txBody>
          <a:bodyPr/>
          <a:lstStyle>
            <a:lvl1pPr>
              <a:buBlip>
                <a:blip r:embed="rId3"/>
              </a:buBlip>
            </a:lvl1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5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842751" y="6477001"/>
            <a:ext cx="307777" cy="302647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878083242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4B15BB-39BF-DF77-0AAE-3A65DC8088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519BD1-9DA5-AA13-3C81-946ACC2440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F6116FE-5546-34CB-A334-FC01A2CEF5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87DD18-01CD-4A84-8526-44359E8C0B67}" type="datetimeFigureOut">
              <a:rPr lang="en-US" smtClean="0"/>
              <a:t>9/23/2024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3EA97F8-3717-0ABE-530D-5A19985B57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ECAD44-020A-46F7-3B68-7C954A2C91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BBD22-9A64-45A6-A33B-FB4A8801B5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640241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ottom 33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u3qfwpdgrvy-sugar-bee.jpg"/>
          <p:cNvSpPr>
            <a:spLocks noGrp="1"/>
          </p:cNvSpPr>
          <p:nvPr>
            <p:ph type="pic" sz="half" idx="13"/>
          </p:nvPr>
        </p:nvSpPr>
        <p:spPr>
          <a:xfrm>
            <a:off x="-6308" y="4313621"/>
            <a:ext cx="12204616" cy="2544282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72" name="Title Text"/>
          <p:cNvSpPr txBox="1">
            <a:spLocks noGrp="1"/>
          </p:cNvSpPr>
          <p:nvPr>
            <p:ph type="title"/>
          </p:nvPr>
        </p:nvSpPr>
        <p:spPr>
          <a:xfrm>
            <a:off x="508000" y="317500"/>
            <a:ext cx="10922000" cy="693000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173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508000" y="1206502"/>
            <a:ext cx="10922000" cy="2911121"/>
          </a:xfrm>
          <a:prstGeom prst="rect">
            <a:avLst/>
          </a:prstGeom>
        </p:spPr>
        <p:txBody>
          <a:bodyPr/>
          <a:lstStyle>
            <a:lvl1pPr>
              <a:buBlip>
                <a:blip r:embed="rId2"/>
              </a:buBlip>
            </a:lvl1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7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842751" y="6477001"/>
            <a:ext cx="307777" cy="30264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90650252"/>
      </p:ext>
    </p:extLst>
  </p:cSld>
  <p:clrMapOvr>
    <a:masterClrMapping/>
  </p:clrMapOvr>
  <p:transition spd="med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General Renewable Energ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Title Text"/>
          <p:cNvSpPr txBox="1">
            <a:spLocks noGrp="1"/>
          </p:cNvSpPr>
          <p:nvPr>
            <p:ph type="title"/>
          </p:nvPr>
        </p:nvSpPr>
        <p:spPr>
          <a:xfrm>
            <a:off x="508002" y="317500"/>
            <a:ext cx="5677099" cy="693000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195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508002" y="1206502"/>
            <a:ext cx="5677099" cy="5045027"/>
          </a:xfrm>
          <a:prstGeom prst="rect">
            <a:avLst/>
          </a:prstGeom>
        </p:spPr>
        <p:txBody>
          <a:bodyPr/>
          <a:lstStyle>
            <a:lvl1pPr>
              <a:buBlip>
                <a:blip r:embed="rId2"/>
              </a:buBlip>
            </a:lvl1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pic>
        <p:nvPicPr>
          <p:cNvPr id="196" name="icon-clean energy_green.ai" descr="icon-clean energy_green.ai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18086" y="-32"/>
            <a:ext cx="6858001" cy="6858063"/>
          </a:xfrm>
          <a:prstGeom prst="rect">
            <a:avLst/>
          </a:prstGeom>
          <a:ln w="12700">
            <a:miter lim="400000"/>
          </a:ln>
        </p:spPr>
      </p:pic>
      <p:sp>
        <p:nvSpPr>
          <p:cNvPr id="197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842751" y="6477001"/>
            <a:ext cx="307777" cy="302647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73878271"/>
      </p:ext>
    </p:extLst>
  </p:cSld>
  <p:clrMapOvr>
    <a:masterClrMapping/>
  </p:clrMapOvr>
  <p:transition spd="med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General Peo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Title Text"/>
          <p:cNvSpPr txBox="1">
            <a:spLocks noGrp="1"/>
          </p:cNvSpPr>
          <p:nvPr>
            <p:ph type="title"/>
          </p:nvPr>
        </p:nvSpPr>
        <p:spPr>
          <a:xfrm>
            <a:off x="508002" y="317500"/>
            <a:ext cx="5677099" cy="693000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205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508002" y="1206502"/>
            <a:ext cx="5677099" cy="5045027"/>
          </a:xfrm>
          <a:prstGeom prst="rect">
            <a:avLst/>
          </a:prstGeom>
        </p:spPr>
        <p:txBody>
          <a:bodyPr/>
          <a:lstStyle>
            <a:lvl1pPr>
              <a:buBlip>
                <a:blip r:embed="rId2"/>
              </a:buBlip>
            </a:lvl1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pic>
        <p:nvPicPr>
          <p:cNvPr id="206" name="icon-people_green.ai" descr="icon-people_green.ai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6838393" y="981274"/>
            <a:ext cx="4895492" cy="4895492"/>
          </a:xfrm>
          <a:prstGeom prst="rect">
            <a:avLst/>
          </a:prstGeom>
          <a:ln w="12700">
            <a:miter lim="400000"/>
          </a:ln>
        </p:spPr>
      </p:pic>
      <p:sp>
        <p:nvSpPr>
          <p:cNvPr id="207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842751" y="6477001"/>
            <a:ext cx="307777" cy="302647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740298101"/>
      </p:ext>
    </p:extLst>
  </p:cSld>
  <p:clrMapOvr>
    <a:masterClrMapping/>
  </p:clrMapOvr>
  <p:transition spd="med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General Glob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Title Text"/>
          <p:cNvSpPr txBox="1">
            <a:spLocks noGrp="1"/>
          </p:cNvSpPr>
          <p:nvPr>
            <p:ph type="title"/>
          </p:nvPr>
        </p:nvSpPr>
        <p:spPr>
          <a:xfrm>
            <a:off x="508002" y="317500"/>
            <a:ext cx="5677099" cy="693000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215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508002" y="1206502"/>
            <a:ext cx="5677099" cy="5045027"/>
          </a:xfrm>
          <a:prstGeom prst="rect">
            <a:avLst/>
          </a:prstGeom>
        </p:spPr>
        <p:txBody>
          <a:bodyPr/>
          <a:lstStyle>
            <a:lvl1pPr>
              <a:buBlip>
                <a:blip r:embed="rId2"/>
              </a:buBlip>
            </a:lvl1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pic>
        <p:nvPicPr>
          <p:cNvPr id="216" name="icon-world_green.ai" descr="icon-world_green.ai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56050" y="1015053"/>
            <a:ext cx="4872474" cy="4827898"/>
          </a:xfrm>
          <a:prstGeom prst="rect">
            <a:avLst/>
          </a:prstGeom>
          <a:ln w="12700">
            <a:miter lim="400000"/>
          </a:ln>
        </p:spPr>
      </p:pic>
      <p:sp>
        <p:nvSpPr>
          <p:cNvPr id="217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842751" y="6477001"/>
            <a:ext cx="307777" cy="302647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46265907"/>
      </p:ext>
    </p:extLst>
  </p:cSld>
  <p:clrMapOvr>
    <a:masterClrMapping/>
  </p:clrMapOvr>
  <p:transition spd="med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General Corp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Title Text"/>
          <p:cNvSpPr txBox="1">
            <a:spLocks noGrp="1"/>
          </p:cNvSpPr>
          <p:nvPr>
            <p:ph type="title"/>
          </p:nvPr>
        </p:nvSpPr>
        <p:spPr>
          <a:xfrm>
            <a:off x="508002" y="317500"/>
            <a:ext cx="5677099" cy="693000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225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508002" y="1206502"/>
            <a:ext cx="5677099" cy="5045027"/>
          </a:xfrm>
          <a:prstGeom prst="rect">
            <a:avLst/>
          </a:prstGeom>
        </p:spPr>
        <p:txBody>
          <a:bodyPr/>
          <a:lstStyle>
            <a:lvl1pPr>
              <a:buBlip>
                <a:blip r:embed="rId2"/>
              </a:buBlip>
            </a:lvl1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pic>
        <p:nvPicPr>
          <p:cNvPr id="226" name="LeadershipCorps-logo.ai" descr="LeadershipCorps-logo.ai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84602" y="1007430"/>
            <a:ext cx="3548999" cy="4843144"/>
          </a:xfrm>
          <a:prstGeom prst="rect">
            <a:avLst/>
          </a:prstGeom>
          <a:ln w="12700">
            <a:miter lim="400000"/>
          </a:ln>
        </p:spPr>
      </p:pic>
      <p:sp>
        <p:nvSpPr>
          <p:cNvPr id="227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842751" y="6477001"/>
            <a:ext cx="307777" cy="302647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668222360"/>
      </p:ext>
    </p:extLst>
  </p:cSld>
  <p:clrMapOvr>
    <a:masterClrMapping/>
  </p:clrMapOvr>
  <p:transition spd="med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General 24 Ho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Title Text"/>
          <p:cNvSpPr txBox="1">
            <a:spLocks noGrp="1"/>
          </p:cNvSpPr>
          <p:nvPr>
            <p:ph type="title"/>
          </p:nvPr>
        </p:nvSpPr>
        <p:spPr>
          <a:xfrm>
            <a:off x="508002" y="317500"/>
            <a:ext cx="5677099" cy="693000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235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508002" y="1206502"/>
            <a:ext cx="5677099" cy="5045027"/>
          </a:xfrm>
          <a:prstGeom prst="rect">
            <a:avLst/>
          </a:prstGeom>
        </p:spPr>
        <p:txBody>
          <a:bodyPr/>
          <a:lstStyle>
            <a:lvl1pPr>
              <a:buBlip>
                <a:blip r:embed="rId2"/>
              </a:buBlip>
            </a:lvl1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pic>
        <p:nvPicPr>
          <p:cNvPr id="236" name="24HrsReality-logo-2012.png" descr="24HrsReality-logo-201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93777" y="1016753"/>
            <a:ext cx="4330651" cy="4824497"/>
          </a:xfrm>
          <a:prstGeom prst="rect">
            <a:avLst/>
          </a:prstGeom>
          <a:ln w="12700">
            <a:miter lim="400000"/>
          </a:ln>
        </p:spPr>
      </p:pic>
      <p:sp>
        <p:nvSpPr>
          <p:cNvPr id="237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842751" y="6477001"/>
            <a:ext cx="307777" cy="302647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59611531"/>
      </p:ext>
    </p:extLst>
  </p:cSld>
  <p:clrMapOvr>
    <a:masterClrMapping/>
  </p:clrMapOvr>
  <p:transition spd="med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General CS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Title Text"/>
          <p:cNvSpPr txBox="1">
            <a:spLocks noGrp="1"/>
          </p:cNvSpPr>
          <p:nvPr>
            <p:ph type="title"/>
          </p:nvPr>
        </p:nvSpPr>
        <p:spPr>
          <a:xfrm>
            <a:off x="508002" y="317500"/>
            <a:ext cx="5677099" cy="693000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245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508002" y="1206502"/>
            <a:ext cx="5677099" cy="5045027"/>
          </a:xfrm>
          <a:prstGeom prst="rect">
            <a:avLst/>
          </a:prstGeom>
        </p:spPr>
        <p:txBody>
          <a:bodyPr/>
          <a:lstStyle>
            <a:lvl1pPr>
              <a:buBlip>
                <a:blip r:embed="rId2"/>
              </a:buBlip>
            </a:lvl1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46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842751" y="6477001"/>
            <a:ext cx="307777" cy="302647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  <p:pic>
        <p:nvPicPr>
          <p:cNvPr id="247" name="CSN_Logo_vert_CR.png" descr="CSN_Logo_vert_CR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11952" y="146051"/>
            <a:ext cx="5302250" cy="6896391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775724713"/>
      </p:ext>
    </p:extLst>
  </p:cSld>
  <p:clrMapOvr>
    <a:masterClrMapping/>
  </p:clrMapOvr>
  <p:transition spd="med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General 100%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Title Text"/>
          <p:cNvSpPr txBox="1">
            <a:spLocks noGrp="1"/>
          </p:cNvSpPr>
          <p:nvPr>
            <p:ph type="title"/>
          </p:nvPr>
        </p:nvSpPr>
        <p:spPr>
          <a:xfrm>
            <a:off x="508002" y="317500"/>
            <a:ext cx="5677099" cy="693000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255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508002" y="1206502"/>
            <a:ext cx="5677099" cy="5045027"/>
          </a:xfrm>
          <a:prstGeom prst="rect">
            <a:avLst/>
          </a:prstGeom>
        </p:spPr>
        <p:txBody>
          <a:bodyPr/>
          <a:lstStyle>
            <a:lvl1pPr>
              <a:buBlip>
                <a:blip r:embed="rId2"/>
              </a:buBlip>
            </a:lvl1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pic>
        <p:nvPicPr>
          <p:cNvPr id="256" name="100Committed-Final.png" descr="100Committed-Final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07343" y="761734"/>
            <a:ext cx="6903516" cy="5334536"/>
          </a:xfrm>
          <a:prstGeom prst="rect">
            <a:avLst/>
          </a:prstGeom>
          <a:ln w="12700">
            <a:miter lim="400000"/>
          </a:ln>
        </p:spPr>
      </p:pic>
      <p:sp>
        <p:nvSpPr>
          <p:cNvPr id="257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842751" y="6477001"/>
            <a:ext cx="307777" cy="302647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226142594"/>
      </p:ext>
    </p:extLst>
  </p:cSld>
  <p:clrMapOvr>
    <a:masterClrMapping/>
  </p:clrMapOvr>
  <p:transition spd="med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General Pricing Pollu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Title Text"/>
          <p:cNvSpPr txBox="1">
            <a:spLocks noGrp="1"/>
          </p:cNvSpPr>
          <p:nvPr>
            <p:ph type="title"/>
          </p:nvPr>
        </p:nvSpPr>
        <p:spPr>
          <a:xfrm>
            <a:off x="508002" y="317500"/>
            <a:ext cx="5677099" cy="693000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265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508002" y="1206502"/>
            <a:ext cx="5677099" cy="5045027"/>
          </a:xfrm>
          <a:prstGeom prst="rect">
            <a:avLst/>
          </a:prstGeom>
        </p:spPr>
        <p:txBody>
          <a:bodyPr/>
          <a:lstStyle>
            <a:lvl1pPr>
              <a:buBlip>
                <a:blip r:embed="rId2"/>
              </a:buBlip>
            </a:lvl1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66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842751" y="6477001"/>
            <a:ext cx="307777" cy="302647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  <p:pic>
        <p:nvPicPr>
          <p:cNvPr id="267" name="PricingPollutionLogo.png" descr="PricingPollution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23629" y="2373644"/>
            <a:ext cx="5323037" cy="2110715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104140421"/>
      </p:ext>
    </p:extLst>
  </p:cSld>
  <p:clrMapOvr>
    <a:masterClrMapping/>
  </p:clrMapOvr>
  <p:transition spd="med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General Campus Corp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Title Text"/>
          <p:cNvSpPr txBox="1">
            <a:spLocks noGrp="1"/>
          </p:cNvSpPr>
          <p:nvPr>
            <p:ph type="title"/>
          </p:nvPr>
        </p:nvSpPr>
        <p:spPr>
          <a:xfrm>
            <a:off x="508002" y="317500"/>
            <a:ext cx="5677099" cy="693000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275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508002" y="1206502"/>
            <a:ext cx="5677099" cy="5045027"/>
          </a:xfrm>
          <a:prstGeom prst="rect">
            <a:avLst/>
          </a:prstGeom>
        </p:spPr>
        <p:txBody>
          <a:bodyPr/>
          <a:lstStyle>
            <a:lvl1pPr>
              <a:buBlip>
                <a:blip r:embed="rId2"/>
              </a:buBlip>
            </a:lvl1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76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842751" y="6477001"/>
            <a:ext cx="307777" cy="302647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  <p:pic>
        <p:nvPicPr>
          <p:cNvPr id="277" name="CampusCorps_Final_Vertical.png" descr="CampusCorps_Final_Vertical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06843" y="1316014"/>
            <a:ext cx="4247381" cy="4826000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4020742174"/>
      </p:ext>
    </p:extLst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B9B062-D68D-DAA4-2DE3-A1B05B79C2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4526432-E530-C69E-A6A9-AFE1E0990B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A46595A-202B-9891-51E7-ED84EA35BF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87DD18-01CD-4A84-8526-44359E8C0B67}" type="datetimeFigureOut">
              <a:rPr lang="en-US" smtClean="0"/>
              <a:t>9/23/2024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0F9AA0-ACC2-1CD8-ED12-55D52ADF34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DFAC739-6794-E916-9C17-8B204C7AAB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BBD22-9A64-45A6-A33B-FB4A8801B5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387955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Photo Title -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CR-Pittsburgh-Wed-458.jpg"/>
          <p:cNvSpPr>
            <a:spLocks noGrp="1"/>
          </p:cNvSpPr>
          <p:nvPr>
            <p:ph type="pic" sz="half" idx="13"/>
          </p:nvPr>
        </p:nvSpPr>
        <p:spPr>
          <a:xfrm>
            <a:off x="6099970" y="1"/>
            <a:ext cx="6099950" cy="3431222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285" name="CR-Pittsburgh-Tues-227.jpg"/>
          <p:cNvSpPr>
            <a:spLocks noGrp="1"/>
          </p:cNvSpPr>
          <p:nvPr>
            <p:ph type="pic" sz="half" idx="14"/>
          </p:nvPr>
        </p:nvSpPr>
        <p:spPr>
          <a:xfrm>
            <a:off x="0" y="1"/>
            <a:ext cx="6099950" cy="3431222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286" name="CR-SEATTLE-STIAN-CARD5-114.jpg"/>
          <p:cNvSpPr>
            <a:spLocks noGrp="1"/>
          </p:cNvSpPr>
          <p:nvPr>
            <p:ph type="pic" sz="half" idx="15"/>
          </p:nvPr>
        </p:nvSpPr>
        <p:spPr>
          <a:xfrm>
            <a:off x="6099970" y="3429001"/>
            <a:ext cx="6099950" cy="3431222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287" name="CR-Pittsburgh-Wed-783.jpg"/>
          <p:cNvSpPr>
            <a:spLocks noGrp="1"/>
          </p:cNvSpPr>
          <p:nvPr>
            <p:ph type="pic" sz="half" idx="16"/>
          </p:nvPr>
        </p:nvSpPr>
        <p:spPr>
          <a:xfrm>
            <a:off x="0" y="3429001"/>
            <a:ext cx="6099950" cy="3431222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grpSp>
        <p:nvGrpSpPr>
          <p:cNvPr id="290" name="Group"/>
          <p:cNvGrpSpPr/>
          <p:nvPr/>
        </p:nvGrpSpPr>
        <p:grpSpPr>
          <a:xfrm>
            <a:off x="-203999" y="-351000"/>
            <a:ext cx="12600001" cy="7560000"/>
            <a:chOff x="0" y="0"/>
            <a:chExt cx="25199999" cy="15119999"/>
          </a:xfrm>
        </p:grpSpPr>
        <p:sp>
          <p:nvSpPr>
            <p:cNvPr id="288" name="Rectangle"/>
            <p:cNvSpPr/>
            <p:nvPr/>
          </p:nvSpPr>
          <p:spPr>
            <a:xfrm>
              <a:off x="12420000" y="0"/>
              <a:ext cx="360001" cy="15120000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 defTabSz="412761">
                <a:defRPr sz="3200" b="0" cap="none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 sz="1600" b="0">
                <a:latin typeface="Helvetica Light"/>
                <a:ea typeface="Helvetica Light"/>
                <a:cs typeface="Helvetica Light"/>
                <a:sym typeface="Helvetica Light"/>
              </a:endParaRPr>
            </a:p>
          </p:txBody>
        </p:sp>
        <p:sp>
          <p:nvSpPr>
            <p:cNvPr id="289" name="Rectangle"/>
            <p:cNvSpPr/>
            <p:nvPr/>
          </p:nvSpPr>
          <p:spPr>
            <a:xfrm rot="16200000">
              <a:off x="12420000" y="-5040001"/>
              <a:ext cx="360001" cy="25200001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 defTabSz="412761">
                <a:defRPr sz="3200" b="0" cap="none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 sz="1600" b="0">
                <a:latin typeface="Helvetica Light"/>
                <a:ea typeface="Helvetica Light"/>
                <a:cs typeface="Helvetica Light"/>
                <a:sym typeface="Helvetica Light"/>
              </a:endParaRPr>
            </a:p>
          </p:txBody>
        </p:sp>
      </p:grpSp>
      <p:sp>
        <p:nvSpPr>
          <p:cNvPr id="291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842751" y="6477001"/>
            <a:ext cx="307777" cy="30264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  <p:sp>
        <p:nvSpPr>
          <p:cNvPr id="292" name="Title Text"/>
          <p:cNvSpPr txBox="1">
            <a:spLocks noGrp="1"/>
          </p:cNvSpPr>
          <p:nvPr>
            <p:ph type="title"/>
          </p:nvPr>
        </p:nvSpPr>
        <p:spPr>
          <a:xfrm>
            <a:off x="4355435" y="3149142"/>
            <a:ext cx="3481133" cy="559720"/>
          </a:xfrm>
          <a:prstGeom prst="rect">
            <a:avLst/>
          </a:prstGeom>
          <a:solidFill>
            <a:srgbClr val="FFFFFF"/>
          </a:solidFill>
        </p:spPr>
        <p:txBody>
          <a:bodyPr anchor="ctr"/>
          <a:lstStyle>
            <a:lvl1pPr algn="ctr">
              <a:defRPr sz="3000">
                <a:solidFill>
                  <a:srgbClr val="333333"/>
                </a:solidFill>
              </a:defRPr>
            </a:lvl1pPr>
          </a:lstStyle>
          <a:p>
            <a:r>
              <a:t>Title Text</a:t>
            </a:r>
          </a:p>
        </p:txBody>
      </p:sp>
    </p:spTree>
    <p:extLst>
      <p:ext uri="{BB962C8B-B14F-4D97-AF65-F5344CB8AC3E}">
        <p14:creationId xmlns:p14="http://schemas.microsoft.com/office/powerpoint/2010/main" val="1509332018"/>
      </p:ext>
    </p:extLst>
  </p:cSld>
  <p:clrMapOvr>
    <a:masterClrMapping/>
  </p:clrMapOvr>
  <p:transition spd="med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Photo Title - 4(a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Rectangle"/>
          <p:cNvSpPr/>
          <p:nvPr/>
        </p:nvSpPr>
        <p:spPr>
          <a:xfrm>
            <a:off x="-114300" y="-87801"/>
            <a:ext cx="4499546" cy="3546575"/>
          </a:xfrm>
          <a:prstGeom prst="rect">
            <a:avLst/>
          </a:prstGeom>
          <a:solidFill>
            <a:srgbClr val="8DC63F"/>
          </a:solid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</p:spPr>
        <p:txBody>
          <a:bodyPr lIns="25400" tIns="25400" rIns="25400" bIns="25400" anchor="ctr"/>
          <a:lstStyle/>
          <a:p>
            <a:pPr algn="ctr" defTabSz="412761">
              <a:defRPr sz="3200" b="0" cap="none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sz="1600" b="0">
              <a:latin typeface="Helvetica Light"/>
              <a:ea typeface="Helvetica Light"/>
              <a:cs typeface="Helvetica Light"/>
              <a:sym typeface="Helvetica Light"/>
            </a:endParaRPr>
          </a:p>
        </p:txBody>
      </p:sp>
      <p:sp>
        <p:nvSpPr>
          <p:cNvPr id="300" name="_AS_1867.jpg"/>
          <p:cNvSpPr>
            <a:spLocks noGrp="1"/>
          </p:cNvSpPr>
          <p:nvPr>
            <p:ph type="pic" sz="quarter" idx="13"/>
          </p:nvPr>
        </p:nvSpPr>
        <p:spPr>
          <a:xfrm>
            <a:off x="8128001" y="3426718"/>
            <a:ext cx="4064081" cy="3431222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301" name="20170429_as_ClimateRealityMarch_0771.jpg"/>
          <p:cNvSpPr>
            <a:spLocks noGrp="1"/>
          </p:cNvSpPr>
          <p:nvPr>
            <p:ph type="pic" sz="half" idx="14"/>
          </p:nvPr>
        </p:nvSpPr>
        <p:spPr>
          <a:xfrm>
            <a:off x="1" y="3426718"/>
            <a:ext cx="8137537" cy="3431222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302" name="20170429_as_ClimateRealityMarch_0692.jpg"/>
          <p:cNvSpPr>
            <a:spLocks noGrp="1"/>
          </p:cNvSpPr>
          <p:nvPr>
            <p:ph type="pic" sz="half" idx="15"/>
          </p:nvPr>
        </p:nvSpPr>
        <p:spPr>
          <a:xfrm>
            <a:off x="4064001" y="-2283"/>
            <a:ext cx="8133986" cy="3431222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303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842751" y="6477001"/>
            <a:ext cx="307777" cy="30264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  <p:sp>
        <p:nvSpPr>
          <p:cNvPr id="304" name="Rectangle"/>
          <p:cNvSpPr/>
          <p:nvPr/>
        </p:nvSpPr>
        <p:spPr>
          <a:xfrm>
            <a:off x="4064000" y="-86692"/>
            <a:ext cx="180000" cy="3600001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 algn="ctr" defTabSz="412761">
              <a:defRPr sz="3200" b="0" cap="none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sz="1600" b="0">
              <a:latin typeface="Helvetica Light"/>
              <a:ea typeface="Helvetica Light"/>
              <a:cs typeface="Helvetica Light"/>
              <a:sym typeface="Helvetica Light"/>
            </a:endParaRPr>
          </a:p>
        </p:txBody>
      </p:sp>
      <p:sp>
        <p:nvSpPr>
          <p:cNvPr id="305" name="Rectangle"/>
          <p:cNvSpPr/>
          <p:nvPr/>
        </p:nvSpPr>
        <p:spPr>
          <a:xfrm rot="16200000">
            <a:off x="6006001" y="-2871000"/>
            <a:ext cx="180001" cy="1260000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 algn="ctr" defTabSz="412761">
              <a:defRPr sz="3200" b="0" cap="none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sz="1600" b="0">
              <a:latin typeface="Helvetica Light"/>
              <a:ea typeface="Helvetica Light"/>
              <a:cs typeface="Helvetica Light"/>
              <a:sym typeface="Helvetica Light"/>
            </a:endParaRPr>
          </a:p>
        </p:txBody>
      </p:sp>
      <p:sp>
        <p:nvSpPr>
          <p:cNvPr id="306" name="Rectangle"/>
          <p:cNvSpPr/>
          <p:nvPr/>
        </p:nvSpPr>
        <p:spPr>
          <a:xfrm>
            <a:off x="8038002" y="3513310"/>
            <a:ext cx="180001" cy="3600001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 algn="ctr" defTabSz="412761">
              <a:defRPr sz="3200" b="0" cap="none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sz="1600" b="0">
              <a:latin typeface="Helvetica Light"/>
              <a:ea typeface="Helvetica Light"/>
              <a:cs typeface="Helvetica Light"/>
              <a:sym typeface="Helvetica Light"/>
            </a:endParaRPr>
          </a:p>
        </p:txBody>
      </p:sp>
      <p:sp>
        <p:nvSpPr>
          <p:cNvPr id="307" name="Title Text"/>
          <p:cNvSpPr txBox="1">
            <a:spLocks noGrp="1"/>
          </p:cNvSpPr>
          <p:nvPr>
            <p:ph type="title"/>
          </p:nvPr>
        </p:nvSpPr>
        <p:spPr>
          <a:xfrm>
            <a:off x="635002" y="635002"/>
            <a:ext cx="2956411" cy="222445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t>Title Text</a:t>
            </a:r>
          </a:p>
        </p:txBody>
      </p:sp>
    </p:spTree>
    <p:extLst>
      <p:ext uri="{BB962C8B-B14F-4D97-AF65-F5344CB8AC3E}">
        <p14:creationId xmlns:p14="http://schemas.microsoft.com/office/powerpoint/2010/main" val="744521030"/>
      </p:ext>
    </p:extLst>
  </p:cSld>
  <p:clrMapOvr>
    <a:masterClrMapping/>
  </p:clrMapOvr>
  <p:transition spd="med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Photo -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_AS_1867.jpg"/>
          <p:cNvSpPr>
            <a:spLocks noGrp="1"/>
          </p:cNvSpPr>
          <p:nvPr>
            <p:ph type="pic" sz="quarter" idx="13"/>
          </p:nvPr>
        </p:nvSpPr>
        <p:spPr>
          <a:xfrm>
            <a:off x="8128001" y="3426718"/>
            <a:ext cx="4064081" cy="3431222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315" name="20170429_as_ClimateRealityMarch_0771.jpg"/>
          <p:cNvSpPr>
            <a:spLocks noGrp="1"/>
          </p:cNvSpPr>
          <p:nvPr>
            <p:ph type="pic" sz="half" idx="14"/>
          </p:nvPr>
        </p:nvSpPr>
        <p:spPr>
          <a:xfrm>
            <a:off x="1" y="3426718"/>
            <a:ext cx="8137537" cy="3431222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316" name="20170429_as_ClimateRealityMarch_0692.jpg"/>
          <p:cNvSpPr>
            <a:spLocks noGrp="1"/>
          </p:cNvSpPr>
          <p:nvPr>
            <p:ph type="pic" sz="half" idx="15"/>
          </p:nvPr>
        </p:nvSpPr>
        <p:spPr>
          <a:xfrm>
            <a:off x="4064001" y="-2283"/>
            <a:ext cx="8133986" cy="3431222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317" name="_AS_1314.jpg"/>
          <p:cNvSpPr>
            <a:spLocks noGrp="1"/>
          </p:cNvSpPr>
          <p:nvPr>
            <p:ph type="pic" sz="quarter" idx="16"/>
          </p:nvPr>
        </p:nvSpPr>
        <p:spPr>
          <a:xfrm>
            <a:off x="1" y="-2283"/>
            <a:ext cx="4064081" cy="3431222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318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842751" y="6477001"/>
            <a:ext cx="307777" cy="30264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  <p:sp>
        <p:nvSpPr>
          <p:cNvPr id="319" name="Rectangle"/>
          <p:cNvSpPr/>
          <p:nvPr/>
        </p:nvSpPr>
        <p:spPr>
          <a:xfrm>
            <a:off x="4064000" y="-86692"/>
            <a:ext cx="180000" cy="3600001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 algn="ctr" defTabSz="412761">
              <a:defRPr sz="3200" b="0" cap="none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sz="1600" b="0">
              <a:latin typeface="Helvetica Light"/>
              <a:ea typeface="Helvetica Light"/>
              <a:cs typeface="Helvetica Light"/>
              <a:sym typeface="Helvetica Light"/>
            </a:endParaRPr>
          </a:p>
        </p:txBody>
      </p:sp>
      <p:sp>
        <p:nvSpPr>
          <p:cNvPr id="320" name="Rectangle"/>
          <p:cNvSpPr/>
          <p:nvPr/>
        </p:nvSpPr>
        <p:spPr>
          <a:xfrm rot="16200000">
            <a:off x="6006001" y="-2871000"/>
            <a:ext cx="180001" cy="1260000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 algn="ctr" defTabSz="412761">
              <a:defRPr sz="3200" b="0" cap="none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sz="1600" b="0">
              <a:latin typeface="Helvetica Light"/>
              <a:ea typeface="Helvetica Light"/>
              <a:cs typeface="Helvetica Light"/>
              <a:sym typeface="Helvetica Light"/>
            </a:endParaRPr>
          </a:p>
        </p:txBody>
      </p:sp>
      <p:sp>
        <p:nvSpPr>
          <p:cNvPr id="321" name="Rectangle"/>
          <p:cNvSpPr/>
          <p:nvPr/>
        </p:nvSpPr>
        <p:spPr>
          <a:xfrm>
            <a:off x="8038002" y="3513310"/>
            <a:ext cx="180001" cy="3600001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 algn="ctr" defTabSz="412761">
              <a:defRPr sz="3200" b="0" cap="none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sz="1600" b="0">
              <a:latin typeface="Helvetica Light"/>
              <a:ea typeface="Helvetica Light"/>
              <a:cs typeface="Helvetica Light"/>
              <a:sym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3988568040"/>
      </p:ext>
    </p:extLst>
  </p:cSld>
  <p:clrMapOvr>
    <a:masterClrMapping/>
  </p:clrMapOvr>
  <p:transition spd="med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Photo Title -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Rectangle"/>
          <p:cNvSpPr/>
          <p:nvPr/>
        </p:nvSpPr>
        <p:spPr>
          <a:xfrm>
            <a:off x="-114300" y="-87801"/>
            <a:ext cx="6327329" cy="3546575"/>
          </a:xfrm>
          <a:prstGeom prst="rect">
            <a:avLst/>
          </a:prstGeom>
          <a:solidFill>
            <a:srgbClr val="8DC63F"/>
          </a:solid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</p:spPr>
        <p:txBody>
          <a:bodyPr lIns="25400" tIns="25400" rIns="25400" bIns="25400" anchor="ctr"/>
          <a:lstStyle/>
          <a:p>
            <a:pPr algn="ctr" defTabSz="412761">
              <a:defRPr sz="3200" b="0" cap="none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sz="1600" b="0">
              <a:latin typeface="Helvetica Light"/>
              <a:ea typeface="Helvetica Light"/>
              <a:cs typeface="Helvetica Light"/>
              <a:sym typeface="Helvetica Light"/>
            </a:endParaRPr>
          </a:p>
        </p:txBody>
      </p:sp>
      <p:sp>
        <p:nvSpPr>
          <p:cNvPr id="329" name="andreas-gucklhorn-285561-unsplash.jpg"/>
          <p:cNvSpPr>
            <a:spLocks noGrp="1"/>
          </p:cNvSpPr>
          <p:nvPr>
            <p:ph type="pic" sz="quarter" idx="13"/>
          </p:nvPr>
        </p:nvSpPr>
        <p:spPr>
          <a:xfrm>
            <a:off x="8128001" y="3426718"/>
            <a:ext cx="4064081" cy="3431222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330" name="electricity-1330214.jpg"/>
          <p:cNvSpPr>
            <a:spLocks noGrp="1"/>
          </p:cNvSpPr>
          <p:nvPr>
            <p:ph type="pic" sz="quarter" idx="14"/>
          </p:nvPr>
        </p:nvSpPr>
        <p:spPr>
          <a:xfrm>
            <a:off x="4064001" y="3426718"/>
            <a:ext cx="4064081" cy="3431222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331" name="american-public-power-association-419672.jpg"/>
          <p:cNvSpPr>
            <a:spLocks noGrp="1"/>
          </p:cNvSpPr>
          <p:nvPr>
            <p:ph type="pic" sz="quarter" idx="15"/>
          </p:nvPr>
        </p:nvSpPr>
        <p:spPr>
          <a:xfrm>
            <a:off x="1" y="3426718"/>
            <a:ext cx="4064081" cy="3431222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332" name="jason-blackeye-107478-unsplash.jpg"/>
          <p:cNvSpPr>
            <a:spLocks noGrp="1"/>
          </p:cNvSpPr>
          <p:nvPr>
            <p:ph type="pic" sz="half" idx="16"/>
          </p:nvPr>
        </p:nvSpPr>
        <p:spPr>
          <a:xfrm>
            <a:off x="6097411" y="1"/>
            <a:ext cx="6099950" cy="3431222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grpSp>
        <p:nvGrpSpPr>
          <p:cNvPr id="337" name="Group"/>
          <p:cNvGrpSpPr/>
          <p:nvPr/>
        </p:nvGrpSpPr>
        <p:grpSpPr>
          <a:xfrm>
            <a:off x="-203999" y="-120649"/>
            <a:ext cx="12600001" cy="7200001"/>
            <a:chOff x="0" y="0"/>
            <a:chExt cx="25199999" cy="14400000"/>
          </a:xfrm>
        </p:grpSpPr>
        <p:sp>
          <p:nvSpPr>
            <p:cNvPr id="333" name="Rectangle"/>
            <p:cNvSpPr/>
            <p:nvPr/>
          </p:nvSpPr>
          <p:spPr>
            <a:xfrm>
              <a:off x="12420000" y="0"/>
              <a:ext cx="360001" cy="7200001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 defTabSz="412761">
                <a:defRPr sz="3200" b="0" cap="none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 sz="1600" b="0">
                <a:latin typeface="Helvetica Light"/>
                <a:ea typeface="Helvetica Light"/>
                <a:cs typeface="Helvetica Light"/>
                <a:sym typeface="Helvetica Light"/>
              </a:endParaRPr>
            </a:p>
          </p:txBody>
        </p:sp>
        <p:sp>
          <p:nvSpPr>
            <p:cNvPr id="334" name="Rectangle"/>
            <p:cNvSpPr/>
            <p:nvPr/>
          </p:nvSpPr>
          <p:spPr>
            <a:xfrm rot="16200000">
              <a:off x="12420000" y="-5500700"/>
              <a:ext cx="360001" cy="25200000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 defTabSz="412761">
                <a:defRPr sz="3200" b="0" cap="none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 sz="1600" b="0">
                <a:latin typeface="Helvetica Light"/>
                <a:ea typeface="Helvetica Light"/>
                <a:cs typeface="Helvetica Light"/>
                <a:sym typeface="Helvetica Light"/>
              </a:endParaRPr>
            </a:p>
          </p:txBody>
        </p:sp>
        <p:sp>
          <p:nvSpPr>
            <p:cNvPr id="335" name="Rectangle"/>
            <p:cNvSpPr/>
            <p:nvPr/>
          </p:nvSpPr>
          <p:spPr>
            <a:xfrm>
              <a:off x="8356000" y="7200000"/>
              <a:ext cx="360001" cy="7200001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 defTabSz="412761">
                <a:defRPr sz="3200" b="0" cap="none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 sz="1600" b="0">
                <a:latin typeface="Helvetica Light"/>
                <a:ea typeface="Helvetica Light"/>
                <a:cs typeface="Helvetica Light"/>
                <a:sym typeface="Helvetica Light"/>
              </a:endParaRPr>
            </a:p>
          </p:txBody>
        </p:sp>
        <p:sp>
          <p:nvSpPr>
            <p:cNvPr id="336" name="Rectangle"/>
            <p:cNvSpPr/>
            <p:nvPr/>
          </p:nvSpPr>
          <p:spPr>
            <a:xfrm>
              <a:off x="16484000" y="7200000"/>
              <a:ext cx="360001" cy="7200001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 defTabSz="412761">
                <a:defRPr sz="3200" b="0" cap="none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 sz="1600" b="0">
                <a:latin typeface="Helvetica Light"/>
                <a:ea typeface="Helvetica Light"/>
                <a:cs typeface="Helvetica Light"/>
                <a:sym typeface="Helvetica Light"/>
              </a:endParaRPr>
            </a:p>
          </p:txBody>
        </p:sp>
      </p:grpSp>
      <p:sp>
        <p:nvSpPr>
          <p:cNvPr id="338" name="Title Text"/>
          <p:cNvSpPr txBox="1">
            <a:spLocks noGrp="1"/>
          </p:cNvSpPr>
          <p:nvPr>
            <p:ph type="title"/>
          </p:nvPr>
        </p:nvSpPr>
        <p:spPr>
          <a:xfrm>
            <a:off x="635002" y="635000"/>
            <a:ext cx="4828729" cy="231699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t>Title Text</a:t>
            </a:r>
          </a:p>
        </p:txBody>
      </p:sp>
      <p:sp>
        <p:nvSpPr>
          <p:cNvPr id="339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842751" y="6477001"/>
            <a:ext cx="307777" cy="30264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693006525"/>
      </p:ext>
    </p:extLst>
  </p:cSld>
  <p:clrMapOvr>
    <a:masterClrMapping/>
  </p:clrMapOvr>
  <p:transition spd="med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Photo -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andreas-gucklhorn-285561-unsplash.jpg"/>
          <p:cNvSpPr>
            <a:spLocks noGrp="1"/>
          </p:cNvSpPr>
          <p:nvPr>
            <p:ph type="pic" sz="quarter" idx="13"/>
          </p:nvPr>
        </p:nvSpPr>
        <p:spPr>
          <a:xfrm>
            <a:off x="8128001" y="3426718"/>
            <a:ext cx="4064081" cy="3431222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347" name="solarpark-1288842.jpg"/>
          <p:cNvSpPr>
            <a:spLocks noGrp="1"/>
          </p:cNvSpPr>
          <p:nvPr>
            <p:ph type="pic" sz="quarter" idx="14"/>
          </p:nvPr>
        </p:nvSpPr>
        <p:spPr>
          <a:xfrm>
            <a:off x="4064001" y="3426718"/>
            <a:ext cx="4064081" cy="3431222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348" name="electricity-1330214.jpg"/>
          <p:cNvSpPr>
            <a:spLocks noGrp="1"/>
          </p:cNvSpPr>
          <p:nvPr>
            <p:ph type="pic" sz="quarter" idx="15"/>
          </p:nvPr>
        </p:nvSpPr>
        <p:spPr>
          <a:xfrm>
            <a:off x="1" y="3426718"/>
            <a:ext cx="4064081" cy="3431222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349" name="jason-blackeye-107478-unsplash.jpg"/>
          <p:cNvSpPr>
            <a:spLocks noGrp="1"/>
          </p:cNvSpPr>
          <p:nvPr>
            <p:ph type="pic" sz="half" idx="16"/>
          </p:nvPr>
        </p:nvSpPr>
        <p:spPr>
          <a:xfrm>
            <a:off x="6097411" y="1"/>
            <a:ext cx="6099950" cy="3431222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350" name="american-public-power-association-419672.jpg"/>
          <p:cNvSpPr>
            <a:spLocks noGrp="1"/>
          </p:cNvSpPr>
          <p:nvPr>
            <p:ph type="pic" sz="half" idx="17"/>
          </p:nvPr>
        </p:nvSpPr>
        <p:spPr>
          <a:xfrm>
            <a:off x="0" y="1"/>
            <a:ext cx="6099950" cy="3431222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grpSp>
        <p:nvGrpSpPr>
          <p:cNvPr id="355" name="Group"/>
          <p:cNvGrpSpPr/>
          <p:nvPr/>
        </p:nvGrpSpPr>
        <p:grpSpPr>
          <a:xfrm>
            <a:off x="-203999" y="-120649"/>
            <a:ext cx="12600001" cy="7200001"/>
            <a:chOff x="0" y="0"/>
            <a:chExt cx="25199999" cy="14400000"/>
          </a:xfrm>
        </p:grpSpPr>
        <p:sp>
          <p:nvSpPr>
            <p:cNvPr id="351" name="Rectangle"/>
            <p:cNvSpPr/>
            <p:nvPr/>
          </p:nvSpPr>
          <p:spPr>
            <a:xfrm>
              <a:off x="12420000" y="0"/>
              <a:ext cx="360001" cy="7200001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 defTabSz="412761">
                <a:defRPr sz="3200" b="0" cap="none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 sz="1600" b="0">
                <a:latin typeface="Helvetica Light"/>
                <a:ea typeface="Helvetica Light"/>
                <a:cs typeface="Helvetica Light"/>
                <a:sym typeface="Helvetica Light"/>
              </a:endParaRPr>
            </a:p>
          </p:txBody>
        </p:sp>
        <p:sp>
          <p:nvSpPr>
            <p:cNvPr id="352" name="Rectangle"/>
            <p:cNvSpPr/>
            <p:nvPr/>
          </p:nvSpPr>
          <p:spPr>
            <a:xfrm rot="16200000">
              <a:off x="12420000" y="-5500700"/>
              <a:ext cx="360001" cy="25200000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 defTabSz="412761">
                <a:defRPr sz="3200" b="0" cap="none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 sz="1600" b="0">
                <a:latin typeface="Helvetica Light"/>
                <a:ea typeface="Helvetica Light"/>
                <a:cs typeface="Helvetica Light"/>
                <a:sym typeface="Helvetica Light"/>
              </a:endParaRPr>
            </a:p>
          </p:txBody>
        </p:sp>
        <p:sp>
          <p:nvSpPr>
            <p:cNvPr id="353" name="Rectangle"/>
            <p:cNvSpPr/>
            <p:nvPr/>
          </p:nvSpPr>
          <p:spPr>
            <a:xfrm>
              <a:off x="8356000" y="7200000"/>
              <a:ext cx="360001" cy="7200001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 defTabSz="412761">
                <a:defRPr sz="3200" b="0" cap="none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 sz="1600" b="0">
                <a:latin typeface="Helvetica Light"/>
                <a:ea typeface="Helvetica Light"/>
                <a:cs typeface="Helvetica Light"/>
                <a:sym typeface="Helvetica Light"/>
              </a:endParaRPr>
            </a:p>
          </p:txBody>
        </p:sp>
        <p:sp>
          <p:nvSpPr>
            <p:cNvPr id="354" name="Rectangle"/>
            <p:cNvSpPr/>
            <p:nvPr/>
          </p:nvSpPr>
          <p:spPr>
            <a:xfrm>
              <a:off x="16484000" y="7200000"/>
              <a:ext cx="360001" cy="7200001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 defTabSz="412761">
                <a:defRPr sz="3200" b="0" cap="none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 sz="1600" b="0">
                <a:latin typeface="Helvetica Light"/>
                <a:ea typeface="Helvetica Light"/>
                <a:cs typeface="Helvetica Light"/>
                <a:sym typeface="Helvetica Light"/>
              </a:endParaRPr>
            </a:p>
          </p:txBody>
        </p:sp>
      </p:grpSp>
      <p:sp>
        <p:nvSpPr>
          <p:cNvPr id="356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842751" y="6477001"/>
            <a:ext cx="307777" cy="30264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63551932"/>
      </p:ext>
    </p:extLst>
  </p:cSld>
  <p:clrMapOvr>
    <a:masterClrMapping/>
  </p:clrMapOvr>
  <p:transition spd="med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1213138" y="6356351"/>
            <a:ext cx="307777" cy="302647"/>
          </a:xfrm>
          <a:prstGeom prst="rect">
            <a:avLst/>
          </a:prstGeom>
        </p:spPr>
        <p:txBody>
          <a:bodyPr/>
          <a:lstStyle/>
          <a:p>
            <a:fld id="{A04702AD-217A-4700-B907-9A8ADF03395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274091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Basic Graph - Hal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842752" y="6477002"/>
            <a:ext cx="307777" cy="302647"/>
          </a:xfrm>
          <a:prstGeom prst="rect">
            <a:avLst/>
          </a:prstGeom>
        </p:spPr>
        <p:txBody>
          <a:bodyPr/>
          <a:lstStyle/>
          <a:p>
            <a:pPr defTabSz="342900" hangingPunct="0">
              <a:defRPr/>
            </a:pPr>
            <a:fld id="{86CB4B4D-7CA3-9044-876B-883B54F8677D}" type="slidenum">
              <a:rPr lang="en-US" b="1" kern="0" smtClean="0">
                <a:sym typeface="Arial"/>
              </a:rPr>
              <a:pPr defTabSz="342900" hangingPunct="0">
                <a:defRPr/>
              </a:pPr>
              <a:t>‹#›</a:t>
            </a:fld>
            <a:endParaRPr lang="en-US" b="1" kern="0">
              <a:sym typeface="Arial"/>
            </a:endParaRPr>
          </a:p>
        </p:txBody>
      </p:sp>
      <p:sp>
        <p:nvSpPr>
          <p:cNvPr id="373" name="Object"/>
          <p:cNvSpPr txBox="1">
            <a:spLocks noGrp="1"/>
          </p:cNvSpPr>
          <p:nvPr>
            <p:ph sz="half" idx="3"/>
          </p:nvPr>
        </p:nvSpPr>
        <p:spPr>
          <a:xfrm>
            <a:off x="508000" y="1270001"/>
            <a:ext cx="5588000" cy="4861396"/>
          </a:xfrm>
          <a:prstGeom prst="rect">
            <a:avLst/>
          </a:prstGeom>
        </p:spPr>
        <p:txBody>
          <a:bodyPr lIns="50800" tIns="50800" rIns="50800" bIns="50800" anchor="ctr"/>
          <a:lstStyle>
            <a:lvl1pPr marL="0" indent="0" algn="ctr">
              <a:spcBef>
                <a:spcPts val="0"/>
              </a:spcBef>
              <a:buSzTx/>
              <a:buNone/>
              <a:defRPr sz="5600">
                <a:solidFill>
                  <a:srgbClr val="000000"/>
                </a:solidFill>
                <a:latin typeface="Gill Sans"/>
                <a:sym typeface="Gill Sans"/>
              </a:defRPr>
            </a:lvl1pPr>
          </a:lstStyle>
          <a:p>
            <a:pPr marL="0" indent="0" algn="ctr">
              <a:spcBef>
                <a:spcPts val="0"/>
              </a:spcBef>
              <a:buSzTx/>
              <a:buNone/>
              <a:defRPr sz="5600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defRPr>
            </a:pPr>
            <a:endParaRPr/>
          </a:p>
        </p:txBody>
      </p:sp>
      <p:sp>
        <p:nvSpPr>
          <p:cNvPr id="374" name="Title Text"/>
          <p:cNvSpPr txBox="1">
            <a:spLocks noGrp="1"/>
          </p:cNvSpPr>
          <p:nvPr>
            <p:ph type="title"/>
          </p:nvPr>
        </p:nvSpPr>
        <p:spPr>
          <a:xfrm>
            <a:off x="508002" y="317503"/>
            <a:ext cx="11176000" cy="878447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375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6346905" y="1270003"/>
            <a:ext cx="5336638" cy="5114143"/>
          </a:xfrm>
          <a:prstGeom prst="rect">
            <a:avLst/>
          </a:prstGeom>
        </p:spPr>
        <p:txBody>
          <a:bodyPr lIns="50800" tIns="50800" rIns="50800" bIns="50800"/>
          <a:lstStyle>
            <a:lvl1pPr>
              <a:buBlip>
                <a:blip r:embed="rId2"/>
              </a:buBlip>
            </a:lvl1pPr>
            <a:lvl2pPr marL="549519" indent="-232019">
              <a:buSzPct val="75000"/>
            </a:lvl2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</p:spTree>
    <p:extLst>
      <p:ext uri="{BB962C8B-B14F-4D97-AF65-F5344CB8AC3E}">
        <p14:creationId xmlns:p14="http://schemas.microsoft.com/office/powerpoint/2010/main" val="2064769766"/>
      </p:ext>
    </p:extLst>
  </p:cSld>
  <p:clrMapOvr>
    <a:masterClrMapping/>
  </p:clrMapOvr>
  <p:transition spd="med"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le or Transition - Green">
    <p:bg>
      <p:bgPr>
        <a:solidFill>
          <a:srgbClr val="8DC63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itle Text"/>
          <p:cNvSpPr txBox="1">
            <a:spLocks noGrp="1"/>
          </p:cNvSpPr>
          <p:nvPr>
            <p:ph type="title"/>
          </p:nvPr>
        </p:nvSpPr>
        <p:spPr>
          <a:xfrm>
            <a:off x="1016001" y="2266950"/>
            <a:ext cx="10160000" cy="2324100"/>
          </a:xfrm>
          <a:prstGeom prst="rect">
            <a:avLst/>
          </a:prstGeom>
        </p:spPr>
        <p:txBody>
          <a:bodyPr anchor="ctr"/>
          <a:lstStyle>
            <a:lvl1pPr algn="ctr">
              <a:lnSpc>
                <a:spcPct val="80000"/>
              </a:lnSpc>
              <a:defRPr sz="6500" cap="all">
                <a:solidFill>
                  <a:srgbClr val="FFFFFF"/>
                </a:solidFill>
              </a:defRPr>
            </a:lvl1pPr>
          </a:lstStyle>
          <a:p>
            <a:r>
              <a:t>Title Text</a:t>
            </a:r>
          </a:p>
        </p:txBody>
      </p:sp>
      <p:sp>
        <p:nvSpPr>
          <p:cNvPr id="32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880000" y="90000"/>
            <a:ext cx="307777" cy="302647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06374701"/>
      </p:ext>
    </p:extLst>
  </p:cSld>
  <p:clrMapOvr>
    <a:masterClrMapping/>
  </p:clrMapOvr>
  <p:transition spd="med"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le or Transition - Grey">
    <p:bg>
      <p:bgPr>
        <a:solidFill>
          <a:srgbClr val="5F5F5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Title Text"/>
          <p:cNvSpPr txBox="1">
            <a:spLocks noGrp="1"/>
          </p:cNvSpPr>
          <p:nvPr>
            <p:ph type="title"/>
          </p:nvPr>
        </p:nvSpPr>
        <p:spPr>
          <a:xfrm>
            <a:off x="1016001" y="2266950"/>
            <a:ext cx="10160000" cy="2324100"/>
          </a:xfrm>
          <a:prstGeom prst="rect">
            <a:avLst/>
          </a:prstGeom>
        </p:spPr>
        <p:txBody>
          <a:bodyPr anchor="ctr"/>
          <a:lstStyle>
            <a:lvl1pPr algn="ctr">
              <a:lnSpc>
                <a:spcPct val="80000"/>
              </a:lnSpc>
              <a:defRPr sz="6500" cap="all">
                <a:solidFill>
                  <a:srgbClr val="FFFFFF"/>
                </a:solidFill>
              </a:defRPr>
            </a:lvl1pPr>
          </a:lstStyle>
          <a:p>
            <a:r>
              <a:t>Title Text</a:t>
            </a:r>
          </a:p>
        </p:txBody>
      </p:sp>
      <p:sp>
        <p:nvSpPr>
          <p:cNvPr id="40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880000" y="90000"/>
            <a:ext cx="307777" cy="302647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94072953"/>
      </p:ext>
    </p:extLst>
  </p:cSld>
  <p:clrMapOvr>
    <a:masterClrMapping/>
  </p:clrMapOvr>
  <p:transition spd="med"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ulle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56" name="Body Level One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buBlip>
                <a:blip r:embed="rId2"/>
              </a:buBlip>
            </a:lvl1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49245725"/>
      </p:ext>
    </p:extLst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E757B9-7946-8E34-1542-CF78BDA2C1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6B85DE-3375-4982-4A52-5242807BCBA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541714D-B8C0-6B5B-342E-D4546CC7733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0E9F85F-332B-71D1-6A37-8F6FC62A81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87DD18-01CD-4A84-8526-44359E8C0B67}" type="datetimeFigureOut">
              <a:rPr lang="en-US" smtClean="0"/>
              <a:t>9/23/2024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E247862-D8C7-E550-5C35-0652C37F0B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947CA95-A2F1-9FAA-38CB-89D8BFBFC1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BBD22-9A64-45A6-A33B-FB4A8801B5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846608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Light Text on Dark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drought-1675729_1920.jpg"/>
          <p:cNvSpPr>
            <a:spLocks noGrp="1"/>
          </p:cNvSpPr>
          <p:nvPr>
            <p:ph type="pic" idx="13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97" name="Body Level One…"/>
          <p:cNvSpPr txBox="1">
            <a:spLocks noGrp="1"/>
          </p:cNvSpPr>
          <p:nvPr>
            <p:ph type="body" idx="1"/>
          </p:nvPr>
        </p:nvSpPr>
        <p:spPr>
          <a:xfrm>
            <a:off x="508000" y="1206501"/>
            <a:ext cx="10922000" cy="4849027"/>
          </a:xfrm>
          <a:prstGeom prst="rect">
            <a:avLst/>
          </a:prstGeom>
        </p:spPr>
        <p:txBody>
          <a:bodyPr/>
          <a:lstStyle>
            <a:lvl1pPr>
              <a:buBlip>
                <a:blip r:embed="rId2"/>
              </a:buBlip>
              <a:defRPr>
                <a:solidFill>
                  <a:srgbClr val="FFFFFF"/>
                </a:solidFill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98" name="Title Text"/>
          <p:cNvSpPr txBox="1">
            <a:spLocks noGrp="1"/>
          </p:cNvSpPr>
          <p:nvPr>
            <p:ph type="title"/>
          </p:nvPr>
        </p:nvSpPr>
        <p:spPr>
          <a:xfrm>
            <a:off x="508000" y="317500"/>
            <a:ext cx="10922000" cy="693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t>Title Text</a:t>
            </a:r>
          </a:p>
        </p:txBody>
      </p:sp>
      <p:sp>
        <p:nvSpPr>
          <p:cNvPr id="99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842750" y="6477000"/>
            <a:ext cx="307777" cy="30264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986281757"/>
      </p:ext>
    </p:extLst>
  </p:cSld>
  <p:clrMapOvr>
    <a:masterClrMapping/>
  </p:clrMapOvr>
  <p:transition spd="med"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ark Text on Light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iceberg-404966_1920.jpg"/>
          <p:cNvSpPr>
            <a:spLocks noGrp="1"/>
          </p:cNvSpPr>
          <p:nvPr>
            <p:ph type="pic" idx="13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07" name="Title Text"/>
          <p:cNvSpPr txBox="1">
            <a:spLocks noGrp="1"/>
          </p:cNvSpPr>
          <p:nvPr>
            <p:ph type="title"/>
          </p:nvPr>
        </p:nvSpPr>
        <p:spPr>
          <a:xfrm>
            <a:off x="508000" y="317500"/>
            <a:ext cx="10922000" cy="69236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333333"/>
                </a:solidFill>
              </a:defRPr>
            </a:lvl1pPr>
          </a:lstStyle>
          <a:p>
            <a:r>
              <a:t>Title Text</a:t>
            </a:r>
          </a:p>
        </p:txBody>
      </p:sp>
      <p:sp>
        <p:nvSpPr>
          <p:cNvPr id="108" name="Body Level One…"/>
          <p:cNvSpPr txBox="1">
            <a:spLocks noGrp="1"/>
          </p:cNvSpPr>
          <p:nvPr>
            <p:ph type="body" idx="1"/>
          </p:nvPr>
        </p:nvSpPr>
        <p:spPr>
          <a:xfrm>
            <a:off x="508000" y="1206501"/>
            <a:ext cx="10922000" cy="4848394"/>
          </a:xfrm>
          <a:prstGeom prst="rect">
            <a:avLst/>
          </a:prstGeom>
        </p:spPr>
        <p:txBody>
          <a:bodyPr/>
          <a:lstStyle>
            <a:lvl1pPr>
              <a:buBlip>
                <a:blip r:embed="rId2"/>
              </a:buBlip>
            </a:lvl1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09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842750" y="6477000"/>
            <a:ext cx="307777" cy="30264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34030984"/>
      </p:ext>
    </p:extLst>
  </p:cSld>
  <p:clrMapOvr>
    <a:masterClrMapping/>
  </p:clrMapOvr>
  <p:transition spd="med"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Half Faded - 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_DSC3465.jpg"/>
          <p:cNvSpPr>
            <a:spLocks noGrp="1"/>
          </p:cNvSpPr>
          <p:nvPr>
            <p:ph type="pic" idx="13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17" name="Rectangle"/>
          <p:cNvSpPr/>
          <p:nvPr/>
        </p:nvSpPr>
        <p:spPr>
          <a:xfrm>
            <a:off x="6096000" y="1"/>
            <a:ext cx="6318575" cy="7072673"/>
          </a:xfrm>
          <a:prstGeom prst="rect">
            <a:avLst/>
          </a:prstGeom>
          <a:solidFill>
            <a:srgbClr val="FFFFFF">
              <a:alpha val="70389"/>
            </a:srgbClr>
          </a:solidFill>
          <a:ln w="12700">
            <a:miter lim="400000"/>
          </a:ln>
          <a:effectLst>
            <a:outerShdw blurRad="38100" dist="25400" dir="13494913" rotWithShape="0">
              <a:srgbClr val="000000">
                <a:alpha val="50000"/>
              </a:srgbClr>
            </a:outerShdw>
          </a:effectLst>
        </p:spPr>
        <p:txBody>
          <a:bodyPr lIns="25400" tIns="25400" rIns="25400" bIns="25400" anchor="ctr"/>
          <a:lstStyle/>
          <a:p>
            <a:pPr algn="ctr" defTabSz="412771">
              <a:defRPr sz="3200" b="0" cap="none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sz="1600" b="0">
              <a:latin typeface="Helvetica Light"/>
              <a:ea typeface="Helvetica Light"/>
              <a:cs typeface="Helvetica Light"/>
              <a:sym typeface="Helvetica Light"/>
            </a:endParaRPr>
          </a:p>
        </p:txBody>
      </p:sp>
      <p:pic>
        <p:nvPicPr>
          <p:cNvPr id="118" name="transparent CRLC logo.png" descr="transparent CRLC logo.png"/>
          <p:cNvPicPr>
            <a:picLocks noChangeAspect="1"/>
          </p:cNvPicPr>
          <p:nvPr/>
        </p:nvPicPr>
        <p:blipFill>
          <a:blip r:embed="rId2">
            <a:alphaModFix amt="60000"/>
          </a:blip>
          <a:stretch>
            <a:fillRect/>
          </a:stretch>
        </p:blipFill>
        <p:spPr>
          <a:xfrm>
            <a:off x="180001" y="6251527"/>
            <a:ext cx="453473" cy="453473"/>
          </a:xfrm>
          <a:prstGeom prst="rect">
            <a:avLst/>
          </a:prstGeom>
          <a:ln w="12700">
            <a:miter lim="400000"/>
          </a:ln>
        </p:spPr>
      </p:pic>
      <p:sp>
        <p:nvSpPr>
          <p:cNvPr id="119" name="Title Text"/>
          <p:cNvSpPr txBox="1">
            <a:spLocks noGrp="1"/>
          </p:cNvSpPr>
          <p:nvPr>
            <p:ph type="title"/>
          </p:nvPr>
        </p:nvSpPr>
        <p:spPr>
          <a:xfrm>
            <a:off x="6604001" y="317501"/>
            <a:ext cx="5130001" cy="73799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333333"/>
                </a:solidFill>
              </a:defRPr>
            </a:lvl1pPr>
          </a:lstStyle>
          <a:p>
            <a:r>
              <a:t>Title Text</a:t>
            </a:r>
          </a:p>
        </p:txBody>
      </p:sp>
      <p:sp>
        <p:nvSpPr>
          <p:cNvPr id="120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6604001" y="1206501"/>
            <a:ext cx="5130001" cy="5045027"/>
          </a:xfrm>
          <a:prstGeom prst="rect">
            <a:avLst/>
          </a:prstGeom>
        </p:spPr>
        <p:txBody>
          <a:bodyPr/>
          <a:lstStyle>
            <a:lvl1pPr>
              <a:buBlip>
                <a:blip r:embed="rId3"/>
              </a:buBlip>
            </a:lvl1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21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842750" y="6477000"/>
            <a:ext cx="307777" cy="30264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31663128"/>
      </p:ext>
    </p:extLst>
  </p:cSld>
  <p:clrMapOvr>
    <a:masterClrMapping/>
  </p:clrMapOvr>
  <p:transition spd="med"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/Bullets (R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656.jpg"/>
          <p:cNvSpPr>
            <a:spLocks noGrp="1"/>
          </p:cNvSpPr>
          <p:nvPr>
            <p:ph type="pic" idx="13"/>
          </p:nvPr>
        </p:nvSpPr>
        <p:spPr>
          <a:xfrm>
            <a:off x="6521236" y="0"/>
            <a:ext cx="5677072" cy="6857903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41" name="Title Text"/>
          <p:cNvSpPr txBox="1">
            <a:spLocks noGrp="1"/>
          </p:cNvSpPr>
          <p:nvPr>
            <p:ph type="title"/>
          </p:nvPr>
        </p:nvSpPr>
        <p:spPr>
          <a:xfrm>
            <a:off x="508001" y="317500"/>
            <a:ext cx="5677099" cy="693000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142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508001" y="1206501"/>
            <a:ext cx="5677099" cy="5045027"/>
          </a:xfrm>
          <a:prstGeom prst="rect">
            <a:avLst/>
          </a:prstGeom>
        </p:spPr>
        <p:txBody>
          <a:bodyPr/>
          <a:lstStyle>
            <a:lvl1pPr>
              <a:buBlip>
                <a:blip r:embed="rId2"/>
              </a:buBlip>
            </a:lvl1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43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842750" y="6477000"/>
            <a:ext cx="307777" cy="30264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7243568"/>
      </p:ext>
    </p:extLst>
  </p:cSld>
  <p:clrMapOvr>
    <a:masterClrMapping/>
  </p:clrMapOvr>
  <p:transition spd="med"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Photo/Bullets (L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4273523149_903d6751f2_o.jpg"/>
          <p:cNvSpPr>
            <a:spLocks noGrp="1"/>
          </p:cNvSpPr>
          <p:nvPr>
            <p:ph type="pic" idx="13"/>
          </p:nvPr>
        </p:nvSpPr>
        <p:spPr>
          <a:xfrm>
            <a:off x="0" y="0"/>
            <a:ext cx="5677072" cy="6857903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pic>
        <p:nvPicPr>
          <p:cNvPr id="151" name="transparent CRLC logo.png" descr="transparent CRLC logo.png"/>
          <p:cNvPicPr>
            <a:picLocks noChangeAspect="1"/>
          </p:cNvPicPr>
          <p:nvPr/>
        </p:nvPicPr>
        <p:blipFill>
          <a:blip r:embed="rId2">
            <a:alphaModFix amt="80862"/>
          </a:blip>
          <a:stretch>
            <a:fillRect/>
          </a:stretch>
        </p:blipFill>
        <p:spPr>
          <a:xfrm>
            <a:off x="180001" y="6251527"/>
            <a:ext cx="453473" cy="453473"/>
          </a:xfrm>
          <a:prstGeom prst="rect">
            <a:avLst/>
          </a:prstGeom>
          <a:ln w="12700">
            <a:miter lim="400000"/>
          </a:ln>
        </p:spPr>
      </p:pic>
      <p:sp>
        <p:nvSpPr>
          <p:cNvPr id="152" name="Title Text"/>
          <p:cNvSpPr txBox="1">
            <a:spLocks noGrp="1"/>
          </p:cNvSpPr>
          <p:nvPr>
            <p:ph type="title"/>
          </p:nvPr>
        </p:nvSpPr>
        <p:spPr>
          <a:xfrm>
            <a:off x="6159501" y="317501"/>
            <a:ext cx="5677099" cy="793750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153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6159501" y="1206501"/>
            <a:ext cx="5677099" cy="5045027"/>
          </a:xfrm>
          <a:prstGeom prst="rect">
            <a:avLst/>
          </a:prstGeom>
        </p:spPr>
        <p:txBody>
          <a:bodyPr/>
          <a:lstStyle>
            <a:lvl1pPr>
              <a:buBlip>
                <a:blip r:embed="rId3"/>
              </a:buBlip>
            </a:lvl1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5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842750" y="6477000"/>
            <a:ext cx="307777" cy="302647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56896722"/>
      </p:ext>
    </p:extLst>
  </p:cSld>
  <p:clrMapOvr>
    <a:masterClrMapping/>
  </p:clrMapOvr>
  <p:transition spd="med"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ottom 33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u3qfwpdgrvy-sugar-bee.jpg"/>
          <p:cNvSpPr>
            <a:spLocks noGrp="1"/>
          </p:cNvSpPr>
          <p:nvPr>
            <p:ph type="pic" sz="half" idx="13"/>
          </p:nvPr>
        </p:nvSpPr>
        <p:spPr>
          <a:xfrm>
            <a:off x="-6308" y="4313621"/>
            <a:ext cx="12204616" cy="2544282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72" name="Title Text"/>
          <p:cNvSpPr txBox="1">
            <a:spLocks noGrp="1"/>
          </p:cNvSpPr>
          <p:nvPr>
            <p:ph type="title"/>
          </p:nvPr>
        </p:nvSpPr>
        <p:spPr>
          <a:xfrm>
            <a:off x="508000" y="317500"/>
            <a:ext cx="10922000" cy="693000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173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508000" y="1206501"/>
            <a:ext cx="10922000" cy="2911121"/>
          </a:xfrm>
          <a:prstGeom prst="rect">
            <a:avLst/>
          </a:prstGeom>
        </p:spPr>
        <p:txBody>
          <a:bodyPr/>
          <a:lstStyle>
            <a:lvl1pPr>
              <a:buBlip>
                <a:blip r:embed="rId2"/>
              </a:buBlip>
            </a:lvl1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7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842750" y="6477000"/>
            <a:ext cx="307777" cy="30264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383104814"/>
      </p:ext>
    </p:extLst>
  </p:cSld>
  <p:clrMapOvr>
    <a:masterClrMapping/>
  </p:clrMapOvr>
  <p:transition spd="med"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General Renewable Energ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Title Text"/>
          <p:cNvSpPr txBox="1">
            <a:spLocks noGrp="1"/>
          </p:cNvSpPr>
          <p:nvPr>
            <p:ph type="title"/>
          </p:nvPr>
        </p:nvSpPr>
        <p:spPr>
          <a:xfrm>
            <a:off x="508001" y="317500"/>
            <a:ext cx="5677099" cy="693000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195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508001" y="1206501"/>
            <a:ext cx="5677099" cy="5045027"/>
          </a:xfrm>
          <a:prstGeom prst="rect">
            <a:avLst/>
          </a:prstGeom>
        </p:spPr>
        <p:txBody>
          <a:bodyPr/>
          <a:lstStyle>
            <a:lvl1pPr>
              <a:buBlip>
                <a:blip r:embed="rId2"/>
              </a:buBlip>
            </a:lvl1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pic>
        <p:nvPicPr>
          <p:cNvPr id="196" name="icon-clean energy_green.ai" descr="icon-clean energy_green.ai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18085" y="-32"/>
            <a:ext cx="6858001" cy="6858063"/>
          </a:xfrm>
          <a:prstGeom prst="rect">
            <a:avLst/>
          </a:prstGeom>
          <a:ln w="12700">
            <a:miter lim="400000"/>
          </a:ln>
        </p:spPr>
      </p:pic>
      <p:sp>
        <p:nvSpPr>
          <p:cNvPr id="197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842750" y="6477000"/>
            <a:ext cx="307777" cy="302647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637706804"/>
      </p:ext>
    </p:extLst>
  </p:cSld>
  <p:clrMapOvr>
    <a:masterClrMapping/>
  </p:clrMapOvr>
  <p:transition spd="med"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General Peo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Title Text"/>
          <p:cNvSpPr txBox="1">
            <a:spLocks noGrp="1"/>
          </p:cNvSpPr>
          <p:nvPr>
            <p:ph type="title"/>
          </p:nvPr>
        </p:nvSpPr>
        <p:spPr>
          <a:xfrm>
            <a:off x="508001" y="317500"/>
            <a:ext cx="5677099" cy="693000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205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508001" y="1206501"/>
            <a:ext cx="5677099" cy="5045027"/>
          </a:xfrm>
          <a:prstGeom prst="rect">
            <a:avLst/>
          </a:prstGeom>
        </p:spPr>
        <p:txBody>
          <a:bodyPr/>
          <a:lstStyle>
            <a:lvl1pPr>
              <a:buBlip>
                <a:blip r:embed="rId2"/>
              </a:buBlip>
            </a:lvl1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pic>
        <p:nvPicPr>
          <p:cNvPr id="206" name="icon-people_green.ai" descr="icon-people_green.ai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6838393" y="981274"/>
            <a:ext cx="4895492" cy="4895492"/>
          </a:xfrm>
          <a:prstGeom prst="rect">
            <a:avLst/>
          </a:prstGeom>
          <a:ln w="12700">
            <a:miter lim="400000"/>
          </a:ln>
        </p:spPr>
      </p:pic>
      <p:sp>
        <p:nvSpPr>
          <p:cNvPr id="207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842750" y="6477000"/>
            <a:ext cx="307777" cy="302647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88934442"/>
      </p:ext>
    </p:extLst>
  </p:cSld>
  <p:clrMapOvr>
    <a:masterClrMapping/>
  </p:clrMapOvr>
  <p:transition spd="med"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General Glob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Title Text"/>
          <p:cNvSpPr txBox="1">
            <a:spLocks noGrp="1"/>
          </p:cNvSpPr>
          <p:nvPr>
            <p:ph type="title"/>
          </p:nvPr>
        </p:nvSpPr>
        <p:spPr>
          <a:xfrm>
            <a:off x="508001" y="317500"/>
            <a:ext cx="5677099" cy="693000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215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508001" y="1206501"/>
            <a:ext cx="5677099" cy="5045027"/>
          </a:xfrm>
          <a:prstGeom prst="rect">
            <a:avLst/>
          </a:prstGeom>
        </p:spPr>
        <p:txBody>
          <a:bodyPr/>
          <a:lstStyle>
            <a:lvl1pPr>
              <a:buBlip>
                <a:blip r:embed="rId2"/>
              </a:buBlip>
            </a:lvl1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pic>
        <p:nvPicPr>
          <p:cNvPr id="216" name="icon-world_green.ai" descr="icon-world_green.ai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56050" y="1015052"/>
            <a:ext cx="4872474" cy="4827898"/>
          </a:xfrm>
          <a:prstGeom prst="rect">
            <a:avLst/>
          </a:prstGeom>
          <a:ln w="12700">
            <a:miter lim="400000"/>
          </a:ln>
        </p:spPr>
      </p:pic>
      <p:sp>
        <p:nvSpPr>
          <p:cNvPr id="217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842750" y="6477000"/>
            <a:ext cx="307777" cy="302647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681633766"/>
      </p:ext>
    </p:extLst>
  </p:cSld>
  <p:clrMapOvr>
    <a:masterClrMapping/>
  </p:clrMapOvr>
  <p:transition spd="med"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General Corp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Title Text"/>
          <p:cNvSpPr txBox="1">
            <a:spLocks noGrp="1"/>
          </p:cNvSpPr>
          <p:nvPr>
            <p:ph type="title"/>
          </p:nvPr>
        </p:nvSpPr>
        <p:spPr>
          <a:xfrm>
            <a:off x="508001" y="317500"/>
            <a:ext cx="5677099" cy="693000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225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508001" y="1206501"/>
            <a:ext cx="5677099" cy="5045027"/>
          </a:xfrm>
          <a:prstGeom prst="rect">
            <a:avLst/>
          </a:prstGeom>
        </p:spPr>
        <p:txBody>
          <a:bodyPr/>
          <a:lstStyle>
            <a:lvl1pPr>
              <a:buBlip>
                <a:blip r:embed="rId2"/>
              </a:buBlip>
            </a:lvl1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pic>
        <p:nvPicPr>
          <p:cNvPr id="226" name="LeadershipCorps-logo.ai" descr="LeadershipCorps-logo.ai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84601" y="1007429"/>
            <a:ext cx="3548999" cy="4843144"/>
          </a:xfrm>
          <a:prstGeom prst="rect">
            <a:avLst/>
          </a:prstGeom>
          <a:ln w="12700">
            <a:miter lim="400000"/>
          </a:ln>
        </p:spPr>
      </p:pic>
      <p:sp>
        <p:nvSpPr>
          <p:cNvPr id="227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842750" y="6477000"/>
            <a:ext cx="307777" cy="302647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25526920"/>
      </p:ext>
    </p:extLst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53FD3C-A6F5-6677-0D3A-5A2F0D7241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FDBA33F-2EB5-E222-B6EB-8D053E4376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5370A9A-D33B-40CA-F991-A1D0F5B2945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D08C2BB-EA5D-E0E5-6314-04BE14A5327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628AA92-733A-5C9A-253C-DC5D810CA4C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A75CEC0-00CE-9BC5-C5E0-E82F755675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87DD18-01CD-4A84-8526-44359E8C0B67}" type="datetimeFigureOut">
              <a:rPr lang="en-US" smtClean="0"/>
              <a:t>9/23/2024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A348B26-2965-2AE8-F25C-F7BDD878B2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01A11F1-D1DF-460B-6218-FF52F8650D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BBD22-9A64-45A6-A33B-FB4A8801B5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9923377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General 24 Ho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Title Text"/>
          <p:cNvSpPr txBox="1">
            <a:spLocks noGrp="1"/>
          </p:cNvSpPr>
          <p:nvPr>
            <p:ph type="title"/>
          </p:nvPr>
        </p:nvSpPr>
        <p:spPr>
          <a:xfrm>
            <a:off x="508001" y="317500"/>
            <a:ext cx="5677099" cy="693000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235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508001" y="1206501"/>
            <a:ext cx="5677099" cy="5045027"/>
          </a:xfrm>
          <a:prstGeom prst="rect">
            <a:avLst/>
          </a:prstGeom>
        </p:spPr>
        <p:txBody>
          <a:bodyPr/>
          <a:lstStyle>
            <a:lvl1pPr>
              <a:buBlip>
                <a:blip r:embed="rId2"/>
              </a:buBlip>
            </a:lvl1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pic>
        <p:nvPicPr>
          <p:cNvPr id="236" name="24HrsReality-logo-2012.png" descr="24HrsReality-logo-201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93776" y="1016752"/>
            <a:ext cx="4330651" cy="4824497"/>
          </a:xfrm>
          <a:prstGeom prst="rect">
            <a:avLst/>
          </a:prstGeom>
          <a:ln w="12700">
            <a:miter lim="400000"/>
          </a:ln>
        </p:spPr>
      </p:pic>
      <p:sp>
        <p:nvSpPr>
          <p:cNvPr id="237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842750" y="6477000"/>
            <a:ext cx="307777" cy="302647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70800671"/>
      </p:ext>
    </p:extLst>
  </p:cSld>
  <p:clrMapOvr>
    <a:masterClrMapping/>
  </p:clrMapOvr>
  <p:transition spd="med"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General CS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Title Text"/>
          <p:cNvSpPr txBox="1">
            <a:spLocks noGrp="1"/>
          </p:cNvSpPr>
          <p:nvPr>
            <p:ph type="title"/>
          </p:nvPr>
        </p:nvSpPr>
        <p:spPr>
          <a:xfrm>
            <a:off x="508001" y="317500"/>
            <a:ext cx="5677099" cy="693000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245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508001" y="1206501"/>
            <a:ext cx="5677099" cy="5045027"/>
          </a:xfrm>
          <a:prstGeom prst="rect">
            <a:avLst/>
          </a:prstGeom>
        </p:spPr>
        <p:txBody>
          <a:bodyPr/>
          <a:lstStyle>
            <a:lvl1pPr>
              <a:buBlip>
                <a:blip r:embed="rId2"/>
              </a:buBlip>
            </a:lvl1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46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842750" y="6477000"/>
            <a:ext cx="307777" cy="302647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  <p:pic>
        <p:nvPicPr>
          <p:cNvPr id="247" name="CSN_Logo_vert_CR.png" descr="CSN_Logo_vert_CR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11951" y="146050"/>
            <a:ext cx="5302250" cy="6896391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250528032"/>
      </p:ext>
    </p:extLst>
  </p:cSld>
  <p:clrMapOvr>
    <a:masterClrMapping/>
  </p:clrMapOvr>
  <p:transition spd="med"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General 100%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Title Text"/>
          <p:cNvSpPr txBox="1">
            <a:spLocks noGrp="1"/>
          </p:cNvSpPr>
          <p:nvPr>
            <p:ph type="title"/>
          </p:nvPr>
        </p:nvSpPr>
        <p:spPr>
          <a:xfrm>
            <a:off x="508001" y="317500"/>
            <a:ext cx="5677099" cy="693000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255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508001" y="1206501"/>
            <a:ext cx="5677099" cy="5045027"/>
          </a:xfrm>
          <a:prstGeom prst="rect">
            <a:avLst/>
          </a:prstGeom>
        </p:spPr>
        <p:txBody>
          <a:bodyPr/>
          <a:lstStyle>
            <a:lvl1pPr>
              <a:buBlip>
                <a:blip r:embed="rId2"/>
              </a:buBlip>
            </a:lvl1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pic>
        <p:nvPicPr>
          <p:cNvPr id="256" name="100Committed-Final.png" descr="100Committed-Final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07343" y="761733"/>
            <a:ext cx="6903516" cy="5334536"/>
          </a:xfrm>
          <a:prstGeom prst="rect">
            <a:avLst/>
          </a:prstGeom>
          <a:ln w="12700">
            <a:miter lim="400000"/>
          </a:ln>
        </p:spPr>
      </p:pic>
      <p:sp>
        <p:nvSpPr>
          <p:cNvPr id="257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842750" y="6477000"/>
            <a:ext cx="307777" cy="302647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85108938"/>
      </p:ext>
    </p:extLst>
  </p:cSld>
  <p:clrMapOvr>
    <a:masterClrMapping/>
  </p:clrMapOvr>
  <p:transition spd="med"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General Pricing Pollu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Title Text"/>
          <p:cNvSpPr txBox="1">
            <a:spLocks noGrp="1"/>
          </p:cNvSpPr>
          <p:nvPr>
            <p:ph type="title"/>
          </p:nvPr>
        </p:nvSpPr>
        <p:spPr>
          <a:xfrm>
            <a:off x="508001" y="317500"/>
            <a:ext cx="5677099" cy="693000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265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508001" y="1206501"/>
            <a:ext cx="5677099" cy="5045027"/>
          </a:xfrm>
          <a:prstGeom prst="rect">
            <a:avLst/>
          </a:prstGeom>
        </p:spPr>
        <p:txBody>
          <a:bodyPr/>
          <a:lstStyle>
            <a:lvl1pPr>
              <a:buBlip>
                <a:blip r:embed="rId2"/>
              </a:buBlip>
            </a:lvl1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66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842750" y="6477000"/>
            <a:ext cx="307777" cy="302647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  <p:pic>
        <p:nvPicPr>
          <p:cNvPr id="267" name="PricingPollutionLogo.png" descr="PricingPollution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23628" y="2373643"/>
            <a:ext cx="5323037" cy="2110715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1639482967"/>
      </p:ext>
    </p:extLst>
  </p:cSld>
  <p:clrMapOvr>
    <a:masterClrMapping/>
  </p:clrMapOvr>
  <p:transition spd="med"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General Campus Corp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Title Text"/>
          <p:cNvSpPr txBox="1">
            <a:spLocks noGrp="1"/>
          </p:cNvSpPr>
          <p:nvPr>
            <p:ph type="title"/>
          </p:nvPr>
        </p:nvSpPr>
        <p:spPr>
          <a:xfrm>
            <a:off x="508001" y="317500"/>
            <a:ext cx="5677099" cy="693000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275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508001" y="1206501"/>
            <a:ext cx="5677099" cy="5045027"/>
          </a:xfrm>
          <a:prstGeom prst="rect">
            <a:avLst/>
          </a:prstGeom>
        </p:spPr>
        <p:txBody>
          <a:bodyPr/>
          <a:lstStyle>
            <a:lvl1pPr>
              <a:buBlip>
                <a:blip r:embed="rId2"/>
              </a:buBlip>
            </a:lvl1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76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842750" y="6477000"/>
            <a:ext cx="307777" cy="302647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  <p:pic>
        <p:nvPicPr>
          <p:cNvPr id="277" name="CampusCorps_Final_Vertical.png" descr="CampusCorps_Final_Vertical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06842" y="1316014"/>
            <a:ext cx="4247381" cy="4826000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1404889671"/>
      </p:ext>
    </p:extLst>
  </p:cSld>
  <p:clrMapOvr>
    <a:masterClrMapping/>
  </p:clrMapOvr>
  <p:transition spd="med"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Photo Title -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CR-Pittsburgh-Wed-458.jpg"/>
          <p:cNvSpPr>
            <a:spLocks noGrp="1"/>
          </p:cNvSpPr>
          <p:nvPr>
            <p:ph type="pic" sz="half" idx="13"/>
          </p:nvPr>
        </p:nvSpPr>
        <p:spPr>
          <a:xfrm>
            <a:off x="6099969" y="1"/>
            <a:ext cx="6099950" cy="3431222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285" name="CR-Pittsburgh-Tues-227.jpg"/>
          <p:cNvSpPr>
            <a:spLocks noGrp="1"/>
          </p:cNvSpPr>
          <p:nvPr>
            <p:ph type="pic" sz="half" idx="14"/>
          </p:nvPr>
        </p:nvSpPr>
        <p:spPr>
          <a:xfrm>
            <a:off x="0" y="1"/>
            <a:ext cx="6099950" cy="3431222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286" name="CR-SEATTLE-STIAN-CARD5-114.jpg"/>
          <p:cNvSpPr>
            <a:spLocks noGrp="1"/>
          </p:cNvSpPr>
          <p:nvPr>
            <p:ph type="pic" sz="half" idx="15"/>
          </p:nvPr>
        </p:nvSpPr>
        <p:spPr>
          <a:xfrm>
            <a:off x="6099969" y="3429001"/>
            <a:ext cx="6099950" cy="3431222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287" name="CR-Pittsburgh-Wed-783.jpg"/>
          <p:cNvSpPr>
            <a:spLocks noGrp="1"/>
          </p:cNvSpPr>
          <p:nvPr>
            <p:ph type="pic" sz="half" idx="16"/>
          </p:nvPr>
        </p:nvSpPr>
        <p:spPr>
          <a:xfrm>
            <a:off x="0" y="3429001"/>
            <a:ext cx="6099950" cy="3431222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grpSp>
        <p:nvGrpSpPr>
          <p:cNvPr id="290" name="Group"/>
          <p:cNvGrpSpPr/>
          <p:nvPr/>
        </p:nvGrpSpPr>
        <p:grpSpPr>
          <a:xfrm>
            <a:off x="-204000" y="-351000"/>
            <a:ext cx="12600001" cy="7560000"/>
            <a:chOff x="0" y="0"/>
            <a:chExt cx="25199999" cy="15119999"/>
          </a:xfrm>
        </p:grpSpPr>
        <p:sp>
          <p:nvSpPr>
            <p:cNvPr id="288" name="Rectangle"/>
            <p:cNvSpPr/>
            <p:nvPr/>
          </p:nvSpPr>
          <p:spPr>
            <a:xfrm>
              <a:off x="12420000" y="0"/>
              <a:ext cx="360001" cy="15120000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 defTabSz="412771">
                <a:defRPr sz="3200" b="0" cap="none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 sz="1600" b="0">
                <a:latin typeface="Helvetica Light"/>
                <a:ea typeface="Helvetica Light"/>
                <a:cs typeface="Helvetica Light"/>
                <a:sym typeface="Helvetica Light"/>
              </a:endParaRPr>
            </a:p>
          </p:txBody>
        </p:sp>
        <p:sp>
          <p:nvSpPr>
            <p:cNvPr id="289" name="Rectangle"/>
            <p:cNvSpPr/>
            <p:nvPr/>
          </p:nvSpPr>
          <p:spPr>
            <a:xfrm rot="16200000">
              <a:off x="12420000" y="-5040001"/>
              <a:ext cx="360001" cy="25200001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 defTabSz="412771">
                <a:defRPr sz="3200" b="0" cap="none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 sz="1600" b="0">
                <a:latin typeface="Helvetica Light"/>
                <a:ea typeface="Helvetica Light"/>
                <a:cs typeface="Helvetica Light"/>
                <a:sym typeface="Helvetica Light"/>
              </a:endParaRPr>
            </a:p>
          </p:txBody>
        </p:sp>
      </p:grpSp>
      <p:sp>
        <p:nvSpPr>
          <p:cNvPr id="291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842750" y="6477000"/>
            <a:ext cx="307777" cy="30264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  <p:sp>
        <p:nvSpPr>
          <p:cNvPr id="292" name="Title Text"/>
          <p:cNvSpPr txBox="1">
            <a:spLocks noGrp="1"/>
          </p:cNvSpPr>
          <p:nvPr>
            <p:ph type="title"/>
          </p:nvPr>
        </p:nvSpPr>
        <p:spPr>
          <a:xfrm>
            <a:off x="4355434" y="3149141"/>
            <a:ext cx="3481133" cy="559720"/>
          </a:xfrm>
          <a:prstGeom prst="rect">
            <a:avLst/>
          </a:prstGeom>
          <a:solidFill>
            <a:srgbClr val="FFFFFF"/>
          </a:solidFill>
        </p:spPr>
        <p:txBody>
          <a:bodyPr anchor="ctr"/>
          <a:lstStyle>
            <a:lvl1pPr algn="ctr">
              <a:defRPr sz="3000">
                <a:solidFill>
                  <a:srgbClr val="333333"/>
                </a:solidFill>
              </a:defRPr>
            </a:lvl1pPr>
          </a:lstStyle>
          <a:p>
            <a:r>
              <a:t>Title Text</a:t>
            </a:r>
          </a:p>
        </p:txBody>
      </p:sp>
    </p:spTree>
    <p:extLst>
      <p:ext uri="{BB962C8B-B14F-4D97-AF65-F5344CB8AC3E}">
        <p14:creationId xmlns:p14="http://schemas.microsoft.com/office/powerpoint/2010/main" val="585717379"/>
      </p:ext>
    </p:extLst>
  </p:cSld>
  <p:clrMapOvr>
    <a:masterClrMapping/>
  </p:clrMapOvr>
  <p:transition spd="med"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Photo Title - 4(a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Rectangle"/>
          <p:cNvSpPr/>
          <p:nvPr/>
        </p:nvSpPr>
        <p:spPr>
          <a:xfrm>
            <a:off x="-114300" y="-87801"/>
            <a:ext cx="4499546" cy="3546575"/>
          </a:xfrm>
          <a:prstGeom prst="rect">
            <a:avLst/>
          </a:prstGeom>
          <a:solidFill>
            <a:srgbClr val="8DC63F"/>
          </a:solid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</p:spPr>
        <p:txBody>
          <a:bodyPr lIns="25400" tIns="25400" rIns="25400" bIns="25400" anchor="ctr"/>
          <a:lstStyle/>
          <a:p>
            <a:pPr algn="ctr" defTabSz="412771">
              <a:defRPr sz="3200" b="0" cap="none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sz="1600" b="0">
              <a:latin typeface="Helvetica Light"/>
              <a:ea typeface="Helvetica Light"/>
              <a:cs typeface="Helvetica Light"/>
              <a:sym typeface="Helvetica Light"/>
            </a:endParaRPr>
          </a:p>
        </p:txBody>
      </p:sp>
      <p:sp>
        <p:nvSpPr>
          <p:cNvPr id="300" name="_AS_1867.jpg"/>
          <p:cNvSpPr>
            <a:spLocks noGrp="1"/>
          </p:cNvSpPr>
          <p:nvPr>
            <p:ph type="pic" sz="quarter" idx="13"/>
          </p:nvPr>
        </p:nvSpPr>
        <p:spPr>
          <a:xfrm>
            <a:off x="8128000" y="3426718"/>
            <a:ext cx="4064081" cy="3431222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301" name="20170429_as_ClimateRealityMarch_0771.jpg"/>
          <p:cNvSpPr>
            <a:spLocks noGrp="1"/>
          </p:cNvSpPr>
          <p:nvPr>
            <p:ph type="pic" sz="half" idx="14"/>
          </p:nvPr>
        </p:nvSpPr>
        <p:spPr>
          <a:xfrm>
            <a:off x="0" y="3426718"/>
            <a:ext cx="8137537" cy="3431222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302" name="20170429_as_ClimateRealityMarch_0692.jpg"/>
          <p:cNvSpPr>
            <a:spLocks noGrp="1"/>
          </p:cNvSpPr>
          <p:nvPr>
            <p:ph type="pic" sz="half" idx="15"/>
          </p:nvPr>
        </p:nvSpPr>
        <p:spPr>
          <a:xfrm>
            <a:off x="4064001" y="-2283"/>
            <a:ext cx="8133986" cy="3431222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303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842750" y="6477000"/>
            <a:ext cx="307777" cy="30264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  <p:sp>
        <p:nvSpPr>
          <p:cNvPr id="304" name="Rectangle"/>
          <p:cNvSpPr/>
          <p:nvPr/>
        </p:nvSpPr>
        <p:spPr>
          <a:xfrm>
            <a:off x="4064000" y="-86692"/>
            <a:ext cx="180000" cy="3600001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 algn="ctr" defTabSz="412771">
              <a:defRPr sz="3200" b="0" cap="none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sz="1600" b="0">
              <a:latin typeface="Helvetica Light"/>
              <a:ea typeface="Helvetica Light"/>
              <a:cs typeface="Helvetica Light"/>
              <a:sym typeface="Helvetica Light"/>
            </a:endParaRPr>
          </a:p>
        </p:txBody>
      </p:sp>
      <p:sp>
        <p:nvSpPr>
          <p:cNvPr id="305" name="Rectangle"/>
          <p:cNvSpPr/>
          <p:nvPr/>
        </p:nvSpPr>
        <p:spPr>
          <a:xfrm rot="16200000">
            <a:off x="6006000" y="-2871000"/>
            <a:ext cx="180001" cy="1260000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 algn="ctr" defTabSz="412771">
              <a:defRPr sz="3200" b="0" cap="none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sz="1600" b="0">
              <a:latin typeface="Helvetica Light"/>
              <a:ea typeface="Helvetica Light"/>
              <a:cs typeface="Helvetica Light"/>
              <a:sym typeface="Helvetica Light"/>
            </a:endParaRPr>
          </a:p>
        </p:txBody>
      </p:sp>
      <p:sp>
        <p:nvSpPr>
          <p:cNvPr id="306" name="Rectangle"/>
          <p:cNvSpPr/>
          <p:nvPr/>
        </p:nvSpPr>
        <p:spPr>
          <a:xfrm>
            <a:off x="8038001" y="3513309"/>
            <a:ext cx="180001" cy="3600001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 algn="ctr" defTabSz="412771">
              <a:defRPr sz="3200" b="0" cap="none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sz="1600" b="0">
              <a:latin typeface="Helvetica Light"/>
              <a:ea typeface="Helvetica Light"/>
              <a:cs typeface="Helvetica Light"/>
              <a:sym typeface="Helvetica Light"/>
            </a:endParaRPr>
          </a:p>
        </p:txBody>
      </p:sp>
      <p:sp>
        <p:nvSpPr>
          <p:cNvPr id="307" name="Title Text"/>
          <p:cNvSpPr txBox="1">
            <a:spLocks noGrp="1"/>
          </p:cNvSpPr>
          <p:nvPr>
            <p:ph type="title"/>
          </p:nvPr>
        </p:nvSpPr>
        <p:spPr>
          <a:xfrm>
            <a:off x="635001" y="635001"/>
            <a:ext cx="2956411" cy="222445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t>Title Text</a:t>
            </a:r>
          </a:p>
        </p:txBody>
      </p:sp>
    </p:spTree>
    <p:extLst>
      <p:ext uri="{BB962C8B-B14F-4D97-AF65-F5344CB8AC3E}">
        <p14:creationId xmlns:p14="http://schemas.microsoft.com/office/powerpoint/2010/main" val="1290968273"/>
      </p:ext>
    </p:extLst>
  </p:cSld>
  <p:clrMapOvr>
    <a:masterClrMapping/>
  </p:clrMapOvr>
  <p:transition spd="med"/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Photo -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_AS_1867.jpg"/>
          <p:cNvSpPr>
            <a:spLocks noGrp="1"/>
          </p:cNvSpPr>
          <p:nvPr>
            <p:ph type="pic" sz="quarter" idx="13"/>
          </p:nvPr>
        </p:nvSpPr>
        <p:spPr>
          <a:xfrm>
            <a:off x="8128000" y="3426718"/>
            <a:ext cx="4064081" cy="3431222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315" name="20170429_as_ClimateRealityMarch_0771.jpg"/>
          <p:cNvSpPr>
            <a:spLocks noGrp="1"/>
          </p:cNvSpPr>
          <p:nvPr>
            <p:ph type="pic" sz="half" idx="14"/>
          </p:nvPr>
        </p:nvSpPr>
        <p:spPr>
          <a:xfrm>
            <a:off x="0" y="3426718"/>
            <a:ext cx="8137537" cy="3431222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316" name="20170429_as_ClimateRealityMarch_0692.jpg"/>
          <p:cNvSpPr>
            <a:spLocks noGrp="1"/>
          </p:cNvSpPr>
          <p:nvPr>
            <p:ph type="pic" sz="half" idx="15"/>
          </p:nvPr>
        </p:nvSpPr>
        <p:spPr>
          <a:xfrm>
            <a:off x="4064001" y="-2283"/>
            <a:ext cx="8133986" cy="3431222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317" name="_AS_1314.jpg"/>
          <p:cNvSpPr>
            <a:spLocks noGrp="1"/>
          </p:cNvSpPr>
          <p:nvPr>
            <p:ph type="pic" sz="quarter" idx="16"/>
          </p:nvPr>
        </p:nvSpPr>
        <p:spPr>
          <a:xfrm>
            <a:off x="0" y="-2283"/>
            <a:ext cx="4064081" cy="3431222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318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842750" y="6477000"/>
            <a:ext cx="307777" cy="30264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  <p:sp>
        <p:nvSpPr>
          <p:cNvPr id="319" name="Rectangle"/>
          <p:cNvSpPr/>
          <p:nvPr/>
        </p:nvSpPr>
        <p:spPr>
          <a:xfrm>
            <a:off x="4064000" y="-86692"/>
            <a:ext cx="180000" cy="3600001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 algn="ctr" defTabSz="412771">
              <a:defRPr sz="3200" b="0" cap="none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sz="1600" b="0">
              <a:latin typeface="Helvetica Light"/>
              <a:ea typeface="Helvetica Light"/>
              <a:cs typeface="Helvetica Light"/>
              <a:sym typeface="Helvetica Light"/>
            </a:endParaRPr>
          </a:p>
        </p:txBody>
      </p:sp>
      <p:sp>
        <p:nvSpPr>
          <p:cNvPr id="320" name="Rectangle"/>
          <p:cNvSpPr/>
          <p:nvPr/>
        </p:nvSpPr>
        <p:spPr>
          <a:xfrm rot="16200000">
            <a:off x="6006000" y="-2871000"/>
            <a:ext cx="180001" cy="1260000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 algn="ctr" defTabSz="412771">
              <a:defRPr sz="3200" b="0" cap="none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sz="1600" b="0">
              <a:latin typeface="Helvetica Light"/>
              <a:ea typeface="Helvetica Light"/>
              <a:cs typeface="Helvetica Light"/>
              <a:sym typeface="Helvetica Light"/>
            </a:endParaRPr>
          </a:p>
        </p:txBody>
      </p:sp>
      <p:sp>
        <p:nvSpPr>
          <p:cNvPr id="321" name="Rectangle"/>
          <p:cNvSpPr/>
          <p:nvPr/>
        </p:nvSpPr>
        <p:spPr>
          <a:xfrm>
            <a:off x="8038001" y="3513309"/>
            <a:ext cx="180001" cy="3600001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 algn="ctr" defTabSz="412771">
              <a:defRPr sz="3200" b="0" cap="none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sz="1600" b="0">
              <a:latin typeface="Helvetica Light"/>
              <a:ea typeface="Helvetica Light"/>
              <a:cs typeface="Helvetica Light"/>
              <a:sym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3882587058"/>
      </p:ext>
    </p:extLst>
  </p:cSld>
  <p:clrMapOvr>
    <a:masterClrMapping/>
  </p:clrMapOvr>
  <p:transition spd="med"/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Photo Title -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Rectangle"/>
          <p:cNvSpPr/>
          <p:nvPr/>
        </p:nvSpPr>
        <p:spPr>
          <a:xfrm>
            <a:off x="-114300" y="-87801"/>
            <a:ext cx="6327329" cy="3546575"/>
          </a:xfrm>
          <a:prstGeom prst="rect">
            <a:avLst/>
          </a:prstGeom>
          <a:solidFill>
            <a:srgbClr val="8DC63F"/>
          </a:solid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</p:spPr>
        <p:txBody>
          <a:bodyPr lIns="25400" tIns="25400" rIns="25400" bIns="25400" anchor="ctr"/>
          <a:lstStyle/>
          <a:p>
            <a:pPr algn="ctr" defTabSz="412771">
              <a:defRPr sz="3200" b="0" cap="none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sz="1600" b="0">
              <a:latin typeface="Helvetica Light"/>
              <a:ea typeface="Helvetica Light"/>
              <a:cs typeface="Helvetica Light"/>
              <a:sym typeface="Helvetica Light"/>
            </a:endParaRPr>
          </a:p>
        </p:txBody>
      </p:sp>
      <p:sp>
        <p:nvSpPr>
          <p:cNvPr id="329" name="andreas-gucklhorn-285561-unsplash.jpg"/>
          <p:cNvSpPr>
            <a:spLocks noGrp="1"/>
          </p:cNvSpPr>
          <p:nvPr>
            <p:ph type="pic" sz="quarter" idx="13"/>
          </p:nvPr>
        </p:nvSpPr>
        <p:spPr>
          <a:xfrm>
            <a:off x="8128000" y="3426718"/>
            <a:ext cx="4064081" cy="3431222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330" name="electricity-1330214.jpg"/>
          <p:cNvSpPr>
            <a:spLocks noGrp="1"/>
          </p:cNvSpPr>
          <p:nvPr>
            <p:ph type="pic" sz="quarter" idx="14"/>
          </p:nvPr>
        </p:nvSpPr>
        <p:spPr>
          <a:xfrm>
            <a:off x="4064000" y="3426718"/>
            <a:ext cx="4064081" cy="3431222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331" name="american-public-power-association-419672.jpg"/>
          <p:cNvSpPr>
            <a:spLocks noGrp="1"/>
          </p:cNvSpPr>
          <p:nvPr>
            <p:ph type="pic" sz="quarter" idx="15"/>
          </p:nvPr>
        </p:nvSpPr>
        <p:spPr>
          <a:xfrm>
            <a:off x="0" y="3426718"/>
            <a:ext cx="4064081" cy="3431222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332" name="jason-blackeye-107478-unsplash.jpg"/>
          <p:cNvSpPr>
            <a:spLocks noGrp="1"/>
          </p:cNvSpPr>
          <p:nvPr>
            <p:ph type="pic" sz="half" idx="16"/>
          </p:nvPr>
        </p:nvSpPr>
        <p:spPr>
          <a:xfrm>
            <a:off x="6097410" y="1"/>
            <a:ext cx="6099950" cy="3431222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grpSp>
        <p:nvGrpSpPr>
          <p:cNvPr id="337" name="Group"/>
          <p:cNvGrpSpPr/>
          <p:nvPr/>
        </p:nvGrpSpPr>
        <p:grpSpPr>
          <a:xfrm>
            <a:off x="-204000" y="-120650"/>
            <a:ext cx="12600001" cy="7200001"/>
            <a:chOff x="0" y="0"/>
            <a:chExt cx="25199999" cy="14400000"/>
          </a:xfrm>
        </p:grpSpPr>
        <p:sp>
          <p:nvSpPr>
            <p:cNvPr id="333" name="Rectangle"/>
            <p:cNvSpPr/>
            <p:nvPr/>
          </p:nvSpPr>
          <p:spPr>
            <a:xfrm>
              <a:off x="12420000" y="0"/>
              <a:ext cx="360001" cy="7200001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 defTabSz="412771">
                <a:defRPr sz="3200" b="0" cap="none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 sz="1600" b="0">
                <a:latin typeface="Helvetica Light"/>
                <a:ea typeface="Helvetica Light"/>
                <a:cs typeface="Helvetica Light"/>
                <a:sym typeface="Helvetica Light"/>
              </a:endParaRPr>
            </a:p>
          </p:txBody>
        </p:sp>
        <p:sp>
          <p:nvSpPr>
            <p:cNvPr id="334" name="Rectangle"/>
            <p:cNvSpPr/>
            <p:nvPr/>
          </p:nvSpPr>
          <p:spPr>
            <a:xfrm rot="16200000">
              <a:off x="12420000" y="-5500700"/>
              <a:ext cx="360001" cy="25200000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 defTabSz="412771">
                <a:defRPr sz="3200" b="0" cap="none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 sz="1600" b="0">
                <a:latin typeface="Helvetica Light"/>
                <a:ea typeface="Helvetica Light"/>
                <a:cs typeface="Helvetica Light"/>
                <a:sym typeface="Helvetica Light"/>
              </a:endParaRPr>
            </a:p>
          </p:txBody>
        </p:sp>
        <p:sp>
          <p:nvSpPr>
            <p:cNvPr id="335" name="Rectangle"/>
            <p:cNvSpPr/>
            <p:nvPr/>
          </p:nvSpPr>
          <p:spPr>
            <a:xfrm>
              <a:off x="8356000" y="7200000"/>
              <a:ext cx="360001" cy="7200001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 defTabSz="412771">
                <a:defRPr sz="3200" b="0" cap="none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 sz="1600" b="0">
                <a:latin typeface="Helvetica Light"/>
                <a:ea typeface="Helvetica Light"/>
                <a:cs typeface="Helvetica Light"/>
                <a:sym typeface="Helvetica Light"/>
              </a:endParaRPr>
            </a:p>
          </p:txBody>
        </p:sp>
        <p:sp>
          <p:nvSpPr>
            <p:cNvPr id="336" name="Rectangle"/>
            <p:cNvSpPr/>
            <p:nvPr/>
          </p:nvSpPr>
          <p:spPr>
            <a:xfrm>
              <a:off x="16484000" y="7200000"/>
              <a:ext cx="360001" cy="7200001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 defTabSz="412771">
                <a:defRPr sz="3200" b="0" cap="none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 sz="1600" b="0">
                <a:latin typeface="Helvetica Light"/>
                <a:ea typeface="Helvetica Light"/>
                <a:cs typeface="Helvetica Light"/>
                <a:sym typeface="Helvetica Light"/>
              </a:endParaRPr>
            </a:p>
          </p:txBody>
        </p:sp>
      </p:grpSp>
      <p:sp>
        <p:nvSpPr>
          <p:cNvPr id="338" name="Title Text"/>
          <p:cNvSpPr txBox="1">
            <a:spLocks noGrp="1"/>
          </p:cNvSpPr>
          <p:nvPr>
            <p:ph type="title"/>
          </p:nvPr>
        </p:nvSpPr>
        <p:spPr>
          <a:xfrm>
            <a:off x="635001" y="635000"/>
            <a:ext cx="4828729" cy="231699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t>Title Text</a:t>
            </a:r>
          </a:p>
        </p:txBody>
      </p:sp>
      <p:sp>
        <p:nvSpPr>
          <p:cNvPr id="339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842750" y="6477000"/>
            <a:ext cx="307777" cy="30264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61700470"/>
      </p:ext>
    </p:extLst>
  </p:cSld>
  <p:clrMapOvr>
    <a:masterClrMapping/>
  </p:clrMapOvr>
  <p:transition spd="med"/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Photo -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andreas-gucklhorn-285561-unsplash.jpg"/>
          <p:cNvSpPr>
            <a:spLocks noGrp="1"/>
          </p:cNvSpPr>
          <p:nvPr>
            <p:ph type="pic" sz="quarter" idx="13"/>
          </p:nvPr>
        </p:nvSpPr>
        <p:spPr>
          <a:xfrm>
            <a:off x="8128000" y="3426718"/>
            <a:ext cx="4064081" cy="3431222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347" name="solarpark-1288842.jpg"/>
          <p:cNvSpPr>
            <a:spLocks noGrp="1"/>
          </p:cNvSpPr>
          <p:nvPr>
            <p:ph type="pic" sz="quarter" idx="14"/>
          </p:nvPr>
        </p:nvSpPr>
        <p:spPr>
          <a:xfrm>
            <a:off x="4064000" y="3426718"/>
            <a:ext cx="4064081" cy="3431222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348" name="electricity-1330214.jpg"/>
          <p:cNvSpPr>
            <a:spLocks noGrp="1"/>
          </p:cNvSpPr>
          <p:nvPr>
            <p:ph type="pic" sz="quarter" idx="15"/>
          </p:nvPr>
        </p:nvSpPr>
        <p:spPr>
          <a:xfrm>
            <a:off x="0" y="3426718"/>
            <a:ext cx="4064081" cy="3431222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349" name="jason-blackeye-107478-unsplash.jpg"/>
          <p:cNvSpPr>
            <a:spLocks noGrp="1"/>
          </p:cNvSpPr>
          <p:nvPr>
            <p:ph type="pic" sz="half" idx="16"/>
          </p:nvPr>
        </p:nvSpPr>
        <p:spPr>
          <a:xfrm>
            <a:off x="6097410" y="1"/>
            <a:ext cx="6099950" cy="3431222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350" name="american-public-power-association-419672.jpg"/>
          <p:cNvSpPr>
            <a:spLocks noGrp="1"/>
          </p:cNvSpPr>
          <p:nvPr>
            <p:ph type="pic" sz="half" idx="17"/>
          </p:nvPr>
        </p:nvSpPr>
        <p:spPr>
          <a:xfrm>
            <a:off x="0" y="1"/>
            <a:ext cx="6099950" cy="3431222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grpSp>
        <p:nvGrpSpPr>
          <p:cNvPr id="355" name="Group"/>
          <p:cNvGrpSpPr/>
          <p:nvPr/>
        </p:nvGrpSpPr>
        <p:grpSpPr>
          <a:xfrm>
            <a:off x="-204000" y="-120650"/>
            <a:ext cx="12600001" cy="7200001"/>
            <a:chOff x="0" y="0"/>
            <a:chExt cx="25199999" cy="14400000"/>
          </a:xfrm>
        </p:grpSpPr>
        <p:sp>
          <p:nvSpPr>
            <p:cNvPr id="351" name="Rectangle"/>
            <p:cNvSpPr/>
            <p:nvPr/>
          </p:nvSpPr>
          <p:spPr>
            <a:xfrm>
              <a:off x="12420000" y="0"/>
              <a:ext cx="360001" cy="7200001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 defTabSz="412771">
                <a:defRPr sz="3200" b="0" cap="none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 sz="1600" b="0">
                <a:latin typeface="Helvetica Light"/>
                <a:ea typeface="Helvetica Light"/>
                <a:cs typeface="Helvetica Light"/>
                <a:sym typeface="Helvetica Light"/>
              </a:endParaRPr>
            </a:p>
          </p:txBody>
        </p:sp>
        <p:sp>
          <p:nvSpPr>
            <p:cNvPr id="352" name="Rectangle"/>
            <p:cNvSpPr/>
            <p:nvPr/>
          </p:nvSpPr>
          <p:spPr>
            <a:xfrm rot="16200000">
              <a:off x="12420000" y="-5500700"/>
              <a:ext cx="360001" cy="25200000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 defTabSz="412771">
                <a:defRPr sz="3200" b="0" cap="none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 sz="1600" b="0">
                <a:latin typeface="Helvetica Light"/>
                <a:ea typeface="Helvetica Light"/>
                <a:cs typeface="Helvetica Light"/>
                <a:sym typeface="Helvetica Light"/>
              </a:endParaRPr>
            </a:p>
          </p:txBody>
        </p:sp>
        <p:sp>
          <p:nvSpPr>
            <p:cNvPr id="353" name="Rectangle"/>
            <p:cNvSpPr/>
            <p:nvPr/>
          </p:nvSpPr>
          <p:spPr>
            <a:xfrm>
              <a:off x="8356000" y="7200000"/>
              <a:ext cx="360001" cy="7200001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 defTabSz="412771">
                <a:defRPr sz="3200" b="0" cap="none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 sz="1600" b="0">
                <a:latin typeface="Helvetica Light"/>
                <a:ea typeface="Helvetica Light"/>
                <a:cs typeface="Helvetica Light"/>
                <a:sym typeface="Helvetica Light"/>
              </a:endParaRPr>
            </a:p>
          </p:txBody>
        </p:sp>
        <p:sp>
          <p:nvSpPr>
            <p:cNvPr id="354" name="Rectangle"/>
            <p:cNvSpPr/>
            <p:nvPr/>
          </p:nvSpPr>
          <p:spPr>
            <a:xfrm>
              <a:off x="16484000" y="7200000"/>
              <a:ext cx="360001" cy="7200001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 defTabSz="412771">
                <a:defRPr sz="3200" b="0" cap="none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 sz="1600" b="0">
                <a:latin typeface="Helvetica Light"/>
                <a:ea typeface="Helvetica Light"/>
                <a:cs typeface="Helvetica Light"/>
                <a:sym typeface="Helvetica Light"/>
              </a:endParaRPr>
            </a:p>
          </p:txBody>
        </p:sp>
      </p:grpSp>
      <p:sp>
        <p:nvSpPr>
          <p:cNvPr id="356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842750" y="6477000"/>
            <a:ext cx="307777" cy="30264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7584138"/>
      </p:ext>
    </p:extLst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C96192-3B58-CBFA-192D-6E5DF1C988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035E36A-0CED-0EDB-F493-90E55622AC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87DD18-01CD-4A84-8526-44359E8C0B67}" type="datetimeFigureOut">
              <a:rPr lang="en-US" smtClean="0"/>
              <a:t>9/23/2024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F58EC9C-ADCB-D36B-8652-C6BB1D1403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FCA3B4E-A67D-D63D-C24D-73D36989C7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BBD22-9A64-45A6-A33B-FB4A8801B5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0997499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Basic Graph - Hal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842750" y="6477000"/>
            <a:ext cx="307777" cy="302647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  <p:sp>
        <p:nvSpPr>
          <p:cNvPr id="373" name="Object"/>
          <p:cNvSpPr txBox="1">
            <a:spLocks noGrp="1"/>
          </p:cNvSpPr>
          <p:nvPr>
            <p:ph sz="half" idx="3"/>
          </p:nvPr>
        </p:nvSpPr>
        <p:spPr>
          <a:xfrm>
            <a:off x="508000" y="1270001"/>
            <a:ext cx="5588000" cy="4861396"/>
          </a:xfrm>
          <a:prstGeom prst="rect">
            <a:avLst/>
          </a:prstGeom>
        </p:spPr>
        <p:txBody>
          <a:bodyPr lIns="50800" tIns="50800" rIns="50800" bIns="50800" anchor="ctr"/>
          <a:lstStyle>
            <a:lvl1pPr marL="0" indent="0" algn="ctr">
              <a:spcBef>
                <a:spcPts val="0"/>
              </a:spcBef>
              <a:buSzTx/>
              <a:buNone/>
              <a:defRPr sz="5600">
                <a:solidFill>
                  <a:srgbClr val="000000"/>
                </a:solidFill>
                <a:latin typeface="Gill Sans"/>
                <a:sym typeface="Gill Sans"/>
              </a:defRPr>
            </a:lvl1pPr>
          </a:lstStyle>
          <a:p>
            <a:pPr marL="0" indent="0" algn="ctr">
              <a:spcBef>
                <a:spcPts val="0"/>
              </a:spcBef>
              <a:buSzTx/>
              <a:buNone/>
              <a:defRPr sz="5600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defRPr>
            </a:pPr>
            <a:endParaRPr/>
          </a:p>
        </p:txBody>
      </p:sp>
      <p:sp>
        <p:nvSpPr>
          <p:cNvPr id="374" name="Title Text"/>
          <p:cNvSpPr txBox="1">
            <a:spLocks noGrp="1"/>
          </p:cNvSpPr>
          <p:nvPr>
            <p:ph type="title"/>
          </p:nvPr>
        </p:nvSpPr>
        <p:spPr>
          <a:xfrm>
            <a:off x="508001" y="317501"/>
            <a:ext cx="11176000" cy="878447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375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6346903" y="1270001"/>
            <a:ext cx="5336638" cy="5114143"/>
          </a:xfrm>
          <a:prstGeom prst="rect">
            <a:avLst/>
          </a:prstGeom>
        </p:spPr>
        <p:txBody>
          <a:bodyPr lIns="50800" tIns="50800" rIns="50800" bIns="50800"/>
          <a:lstStyle>
            <a:lvl1pPr>
              <a:buBlip>
                <a:blip r:embed="rId2"/>
              </a:buBlip>
            </a:lvl1pPr>
            <a:lvl2pPr marL="549547" indent="-232031">
              <a:buSzPct val="75000"/>
            </a:lvl2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</p:spTree>
    <p:extLst>
      <p:ext uri="{BB962C8B-B14F-4D97-AF65-F5344CB8AC3E}">
        <p14:creationId xmlns:p14="http://schemas.microsoft.com/office/powerpoint/2010/main" val="1190259947"/>
      </p:ext>
    </p:extLst>
  </p:cSld>
  <p:clrMapOvr>
    <a:masterClrMapping/>
  </p:clrMapOvr>
  <p:transition spd="med"/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17625345"/>
      </p:ext>
    </p:extLst>
  </p:cSld>
  <p:clrMapOvr>
    <a:masterClrMapping/>
  </p:clrMapOvr>
  <p:transition spd="med"/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Basic Graph - Fu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842750" y="6477001"/>
            <a:ext cx="307777" cy="302647"/>
          </a:xfrm>
          <a:prstGeom prst="rect">
            <a:avLst/>
          </a:prstGeom>
        </p:spPr>
        <p:txBody>
          <a:bodyPr/>
          <a:lstStyle/>
          <a:p>
            <a:pPr defTabSz="342900" hangingPunct="0">
              <a:defRPr/>
            </a:pPr>
            <a:fld id="{86CB4B4D-7CA3-9044-876B-883B54F8677D}" type="slidenum">
              <a:rPr lang="en-US" b="1" kern="0" smtClean="0">
                <a:sym typeface="Arial"/>
              </a:rPr>
              <a:pPr defTabSz="342900" hangingPunct="0">
                <a:defRPr/>
              </a:pPr>
              <a:t>‹#›</a:t>
            </a:fld>
            <a:endParaRPr lang="en-US" b="1" kern="0">
              <a:sym typeface="Arial"/>
            </a:endParaRPr>
          </a:p>
        </p:txBody>
      </p:sp>
      <p:sp>
        <p:nvSpPr>
          <p:cNvPr id="364" name="Object"/>
          <p:cNvSpPr txBox="1">
            <a:spLocks noGrp="1"/>
          </p:cNvSpPr>
          <p:nvPr>
            <p:ph idx="3"/>
          </p:nvPr>
        </p:nvSpPr>
        <p:spPr>
          <a:xfrm>
            <a:off x="508001" y="1270000"/>
            <a:ext cx="11176000" cy="4680000"/>
          </a:xfrm>
          <a:prstGeom prst="rect">
            <a:avLst/>
          </a:prstGeom>
        </p:spPr>
        <p:txBody>
          <a:bodyPr lIns="50800" tIns="50800" rIns="50800" bIns="50800" anchor="ctr"/>
          <a:lstStyle>
            <a:lvl1pPr marL="0" indent="0" algn="ctr">
              <a:spcBef>
                <a:spcPts val="0"/>
              </a:spcBef>
              <a:buSzTx/>
              <a:buNone/>
              <a:defRPr sz="5600">
                <a:solidFill>
                  <a:srgbClr val="000000"/>
                </a:solidFill>
                <a:latin typeface="Gill Sans"/>
                <a:sym typeface="Gill Sans"/>
              </a:defRPr>
            </a:lvl1pPr>
          </a:lstStyle>
          <a:p>
            <a:pPr marL="0" indent="0" algn="ctr">
              <a:spcBef>
                <a:spcPts val="0"/>
              </a:spcBef>
              <a:buSzTx/>
              <a:buNone/>
              <a:defRPr sz="5600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defRPr>
            </a:pPr>
            <a:endParaRPr/>
          </a:p>
        </p:txBody>
      </p:sp>
      <p:sp>
        <p:nvSpPr>
          <p:cNvPr id="365" name="Title Text"/>
          <p:cNvSpPr txBox="1">
            <a:spLocks noGrp="1"/>
          </p:cNvSpPr>
          <p:nvPr>
            <p:ph type="title"/>
          </p:nvPr>
        </p:nvSpPr>
        <p:spPr>
          <a:xfrm>
            <a:off x="508001" y="317501"/>
            <a:ext cx="11176000" cy="878447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</p:spTree>
    <p:extLst>
      <p:ext uri="{BB962C8B-B14F-4D97-AF65-F5344CB8AC3E}">
        <p14:creationId xmlns:p14="http://schemas.microsoft.com/office/powerpoint/2010/main" val="1162628484"/>
      </p:ext>
    </p:extLst>
  </p:cSld>
  <p:clrMapOvr>
    <a:masterClrMapping/>
  </p:clrMapOvr>
  <p:transition spd="med"/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Text"/>
          <p:cNvSpPr txBox="1">
            <a:spLocks noGrp="1"/>
          </p:cNvSpPr>
          <p:nvPr>
            <p:ph type="title"/>
          </p:nvPr>
        </p:nvSpPr>
        <p:spPr>
          <a:xfrm>
            <a:off x="552450" y="295275"/>
            <a:ext cx="10315575" cy="581025"/>
          </a:xfrm>
          <a:prstGeom prst="rect">
            <a:avLst/>
          </a:prstGeom>
          <a:effectLst>
            <a:outerShdw blurRad="38100" dist="38100" dir="5400000" rotWithShape="0">
              <a:srgbClr val="000000">
                <a:alpha val="90000"/>
              </a:srgbClr>
            </a:outerShdw>
          </a:effectLst>
        </p:spPr>
        <p:txBody>
          <a:bodyPr/>
          <a:lstStyle>
            <a:lvl1pPr>
              <a:lnSpc>
                <a:spcPts val="4050"/>
              </a:lnSpc>
            </a:lvl1pPr>
          </a:lstStyle>
          <a:p>
            <a:r>
              <a:t>Title Text</a:t>
            </a:r>
          </a:p>
        </p:txBody>
      </p:sp>
      <p:sp>
        <p:nvSpPr>
          <p:cNvPr id="21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552450" y="809625"/>
            <a:ext cx="10315575" cy="571500"/>
          </a:xfrm>
          <a:prstGeom prst="rect">
            <a:avLst/>
          </a:prstGeom>
          <a:effectLst>
            <a:outerShdw blurRad="38100" dist="38100" dir="5400000" rotWithShape="0">
              <a:srgbClr val="000000">
                <a:alpha val="90000"/>
              </a:srgbClr>
            </a:outerShdw>
          </a:effectLst>
        </p:spPr>
        <p:txBody>
          <a:bodyPr/>
          <a:lstStyle>
            <a:lvl1pPr>
              <a:spcBef>
                <a:spcPts val="975"/>
              </a:spcBef>
              <a:defRPr sz="1950">
                <a:solidFill>
                  <a:srgbClr val="FFFFFF"/>
                </a:solidFill>
              </a:defRPr>
            </a:lvl1pPr>
            <a:lvl2pPr marL="28575" indent="0">
              <a:buSzTx/>
              <a:buNone/>
              <a:defRPr sz="1950" b="1"/>
            </a:lvl2pPr>
            <a:lvl3pPr marL="0" indent="219075">
              <a:buSzTx/>
              <a:buNone/>
              <a:defRPr b="1"/>
            </a:lvl3pPr>
            <a:lvl4pPr marL="0" indent="461963">
              <a:buSzTx/>
              <a:buNone/>
              <a:defRPr sz="1950" b="1"/>
            </a:lvl4pPr>
            <a:lvl5pPr marL="0" indent="671513">
              <a:buSzTx/>
              <a:buNone/>
              <a:defRPr sz="1950" b="1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2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70073641"/>
      </p:ext>
    </p:extLst>
  </p:cSld>
  <p:clrMapOvr>
    <a:masterClrMapping/>
  </p:clrMapOvr>
  <p:transition spd="med">
    <p:fade/>
  </p:transition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entered 1 Line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itle Text"/>
          <p:cNvSpPr txBox="1">
            <a:spLocks noGrp="1"/>
          </p:cNvSpPr>
          <p:nvPr>
            <p:ph type="title"/>
          </p:nvPr>
        </p:nvSpPr>
        <p:spPr>
          <a:xfrm>
            <a:off x="647700" y="447675"/>
            <a:ext cx="10896600" cy="571500"/>
          </a:xfrm>
          <a:prstGeom prst="rect">
            <a:avLst/>
          </a:prstGeom>
        </p:spPr>
        <p:txBody>
          <a:bodyPr/>
          <a:lstStyle>
            <a:lvl1pPr algn="ctr">
              <a:lnSpc>
                <a:spcPts val="4050"/>
              </a:lnSpc>
              <a:spcBef>
                <a:spcPts val="225"/>
              </a:spcBef>
            </a:lvl1pPr>
          </a:lstStyle>
          <a:p>
            <a:r>
              <a:t>Title Text</a:t>
            </a:r>
          </a:p>
        </p:txBody>
      </p:sp>
      <p:sp>
        <p:nvSpPr>
          <p:cNvPr id="39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647700" y="952500"/>
            <a:ext cx="10896600" cy="762000"/>
          </a:xfrm>
          <a:prstGeom prst="rect">
            <a:avLst/>
          </a:prstGeom>
        </p:spPr>
        <p:txBody>
          <a:bodyPr/>
          <a:lstStyle>
            <a:lvl1pPr algn="ctr"/>
            <a:lvl2pPr marL="28575" indent="171450">
              <a:buSzTx/>
              <a:buNone/>
              <a:defRPr sz="2400" b="1"/>
            </a:lvl2pPr>
            <a:lvl3pPr marL="0" indent="342900">
              <a:buSzTx/>
              <a:buNone/>
              <a:defRPr sz="2250" b="1"/>
            </a:lvl3pPr>
            <a:lvl4pPr marL="0" indent="514350">
              <a:buSzTx/>
              <a:buNone/>
              <a:defRPr sz="1950" b="1"/>
            </a:lvl4pPr>
            <a:lvl5pPr marL="0" indent="685800">
              <a:buSzTx/>
              <a:buNone/>
              <a:defRPr b="1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814227848"/>
      </p:ext>
    </p:extLst>
  </p:cSld>
  <p:clrMapOvr>
    <a:masterClrMapping/>
  </p:clrMapOvr>
  <p:transition spd="med">
    <p:fade/>
  </p:transition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itle Text"/>
          <p:cNvSpPr txBox="1">
            <a:spLocks noGrp="1"/>
          </p:cNvSpPr>
          <p:nvPr>
            <p:ph type="title"/>
          </p:nvPr>
        </p:nvSpPr>
        <p:spPr>
          <a:xfrm>
            <a:off x="647700" y="447675"/>
            <a:ext cx="10896600" cy="3686175"/>
          </a:xfrm>
          <a:prstGeom prst="rect">
            <a:avLst/>
          </a:prstGeom>
        </p:spPr>
        <p:txBody>
          <a:bodyPr anchor="ctr"/>
          <a:lstStyle>
            <a:lvl1pPr marL="214670" indent="-214670">
              <a:lnSpc>
                <a:spcPts val="4125"/>
              </a:lnSpc>
            </a:lvl1pPr>
          </a:lstStyle>
          <a:p>
            <a:r>
              <a:t>Title Text</a:t>
            </a:r>
          </a:p>
        </p:txBody>
      </p:sp>
      <p:sp>
        <p:nvSpPr>
          <p:cNvPr id="48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914400" y="4248150"/>
            <a:ext cx="10629900" cy="2152650"/>
          </a:xfrm>
          <a:prstGeom prst="rect">
            <a:avLst/>
          </a:prstGeom>
        </p:spPr>
        <p:txBody>
          <a:bodyPr/>
          <a:lstStyle>
            <a:lvl1pPr>
              <a:lnSpc>
                <a:spcPct val="110000"/>
              </a:lnSpc>
              <a:spcBef>
                <a:spcPts val="975"/>
              </a:spcBef>
              <a:defRPr sz="2250">
                <a:solidFill>
                  <a:srgbClr val="FFFFFF"/>
                </a:solidFill>
              </a:defRPr>
            </a:lvl1pPr>
            <a:lvl2pPr marL="28575" indent="0">
              <a:spcBef>
                <a:spcPts val="225"/>
              </a:spcBef>
              <a:buSzTx/>
              <a:buNone/>
              <a:defRPr sz="1500" b="1">
                <a:solidFill>
                  <a:srgbClr val="9DA9A9"/>
                </a:solidFill>
              </a:defRPr>
            </a:lvl2pPr>
            <a:lvl3pPr marL="0" indent="219075">
              <a:buSzTx/>
              <a:buNone/>
              <a:defRPr sz="1500" b="1">
                <a:solidFill>
                  <a:srgbClr val="9DA9A9"/>
                </a:solidFill>
              </a:defRPr>
            </a:lvl3pPr>
            <a:lvl4pPr marL="0" indent="461963">
              <a:buSzTx/>
              <a:buNone/>
              <a:defRPr sz="1500" b="1">
                <a:solidFill>
                  <a:srgbClr val="9DA9A9"/>
                </a:solidFill>
              </a:defRPr>
            </a:lvl4pPr>
            <a:lvl5pPr marL="0" indent="671513">
              <a:buSzTx/>
              <a:buNone/>
              <a:defRPr sz="1500" b="1">
                <a:solidFill>
                  <a:srgbClr val="9DA9A9"/>
                </a:solid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09310641"/>
      </p:ext>
    </p:extLst>
  </p:cSld>
  <p:clrMapOvr>
    <a:masterClrMapping/>
  </p:clrMapOvr>
  <p:transition spd="med">
    <p:fade/>
  </p:transition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79932102"/>
      </p:ext>
    </p:extLst>
  </p:cSld>
  <p:clrMapOvr>
    <a:masterClrMapping/>
  </p:clrMapOvr>
  <p:transition spd="med">
    <p:fade/>
  </p:transition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entere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Title Text"/>
          <p:cNvSpPr txBox="1">
            <a:spLocks noGrp="1"/>
          </p:cNvSpPr>
          <p:nvPr>
            <p:ph type="title"/>
          </p:nvPr>
        </p:nvSpPr>
        <p:spPr>
          <a:xfrm>
            <a:off x="552450" y="295275"/>
            <a:ext cx="11087100" cy="590550"/>
          </a:xfrm>
          <a:prstGeom prst="rect">
            <a:avLst/>
          </a:prstGeom>
          <a:effectLst>
            <a:outerShdw blurRad="38100" dist="38100" dir="5400000" rotWithShape="0">
              <a:srgbClr val="000000">
                <a:alpha val="90000"/>
              </a:srgbClr>
            </a:outerShdw>
          </a:effectLst>
        </p:spPr>
        <p:txBody>
          <a:bodyPr/>
          <a:lstStyle>
            <a:lvl1pPr algn="ctr">
              <a:lnSpc>
                <a:spcPts val="4050"/>
              </a:lnSpc>
            </a:lvl1pPr>
          </a:lstStyle>
          <a:p>
            <a:r>
              <a:t>Title Text</a:t>
            </a:r>
          </a:p>
        </p:txBody>
      </p:sp>
      <p:sp>
        <p:nvSpPr>
          <p:cNvPr id="64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552450" y="809625"/>
            <a:ext cx="11087100" cy="666750"/>
          </a:xfrm>
          <a:prstGeom prst="rect">
            <a:avLst/>
          </a:prstGeom>
          <a:effectLst>
            <a:outerShdw blurRad="38100" dist="38100" dir="5400000" rotWithShape="0">
              <a:srgbClr val="000000">
                <a:alpha val="90000"/>
              </a:srgbClr>
            </a:outerShdw>
          </a:effectLst>
        </p:spPr>
        <p:txBody>
          <a:bodyPr/>
          <a:lstStyle>
            <a:lvl1pPr algn="ctr">
              <a:spcBef>
                <a:spcPts val="975"/>
              </a:spcBef>
              <a:defRPr sz="1950">
                <a:solidFill>
                  <a:srgbClr val="FFFFFF"/>
                </a:solidFill>
              </a:defRPr>
            </a:lvl1pPr>
            <a:lvl2pPr marL="28575" indent="0" algn="ctr">
              <a:buSzTx/>
              <a:buNone/>
              <a:defRPr sz="1950" b="1"/>
            </a:lvl2pPr>
            <a:lvl3pPr marL="0" indent="219075" algn="ctr">
              <a:buSzTx/>
              <a:buNone/>
              <a:defRPr b="1"/>
            </a:lvl3pPr>
            <a:lvl4pPr marL="0" indent="461963" algn="ctr">
              <a:buSzTx/>
              <a:buNone/>
              <a:defRPr sz="1950" b="1"/>
            </a:lvl4pPr>
            <a:lvl5pPr marL="0" indent="671513" algn="ctr">
              <a:buSzTx/>
              <a:buNone/>
              <a:defRPr sz="1950" b="1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72848237"/>
      </p:ext>
    </p:extLst>
  </p:cSld>
  <p:clrMapOvr>
    <a:masterClrMapping/>
  </p:clrMapOvr>
  <p:transition spd="med">
    <p:fade/>
  </p:transition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entered 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Title Text"/>
          <p:cNvSpPr txBox="1">
            <a:spLocks noGrp="1"/>
          </p:cNvSpPr>
          <p:nvPr>
            <p:ph type="title"/>
          </p:nvPr>
        </p:nvSpPr>
        <p:spPr>
          <a:xfrm>
            <a:off x="647700" y="447675"/>
            <a:ext cx="10896600" cy="3686175"/>
          </a:xfrm>
          <a:prstGeom prst="rect">
            <a:avLst/>
          </a:prstGeom>
        </p:spPr>
        <p:txBody>
          <a:bodyPr anchor="ctr"/>
          <a:lstStyle>
            <a:lvl1pPr algn="ctr">
              <a:lnSpc>
                <a:spcPts val="5025"/>
              </a:lnSpc>
              <a:defRPr sz="4125"/>
            </a:lvl1pPr>
          </a:lstStyle>
          <a:p>
            <a:r>
              <a:t>Title Text</a:t>
            </a:r>
          </a:p>
        </p:txBody>
      </p:sp>
      <p:sp>
        <p:nvSpPr>
          <p:cNvPr id="73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781050" y="4248150"/>
            <a:ext cx="10629900" cy="2152650"/>
          </a:xfrm>
          <a:prstGeom prst="rect">
            <a:avLst/>
          </a:prstGeom>
        </p:spPr>
        <p:txBody>
          <a:bodyPr/>
          <a:lstStyle>
            <a:lvl1pPr algn="ctr">
              <a:lnSpc>
                <a:spcPct val="110000"/>
              </a:lnSpc>
              <a:spcBef>
                <a:spcPts val="975"/>
              </a:spcBef>
              <a:defRPr sz="3000">
                <a:solidFill>
                  <a:srgbClr val="FFFFFF"/>
                </a:solidFill>
              </a:defRPr>
            </a:lvl1pPr>
            <a:lvl2pPr marL="28575" indent="0" algn="ctr">
              <a:spcBef>
                <a:spcPts val="225"/>
              </a:spcBef>
              <a:buSzTx/>
              <a:buNone/>
              <a:defRPr b="1">
                <a:solidFill>
                  <a:srgbClr val="9DA9A9"/>
                </a:solidFill>
              </a:defRPr>
            </a:lvl2pPr>
            <a:lvl3pPr marL="0" indent="219075" algn="ctr">
              <a:buSzTx/>
              <a:buNone/>
              <a:defRPr sz="1800" b="1">
                <a:solidFill>
                  <a:srgbClr val="9DA9A9"/>
                </a:solidFill>
              </a:defRPr>
            </a:lvl3pPr>
            <a:lvl4pPr marL="0" indent="461963" algn="ctr">
              <a:buSzTx/>
              <a:buNone/>
              <a:defRPr sz="1800" b="1">
                <a:solidFill>
                  <a:srgbClr val="9DA9A9"/>
                </a:solidFill>
              </a:defRPr>
            </a:lvl4pPr>
            <a:lvl5pPr marL="0" indent="671513" algn="ctr">
              <a:buSzTx/>
              <a:buNone/>
              <a:defRPr sz="1800" b="1">
                <a:solidFill>
                  <a:srgbClr val="9DA9A9"/>
                </a:solid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915268883"/>
      </p:ext>
    </p:extLst>
  </p:cSld>
  <p:clrMapOvr>
    <a:masterClrMapping/>
  </p:clrMapOvr>
  <p:transition spd="med">
    <p:fade/>
  </p:transition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Title Text"/>
          <p:cNvSpPr txBox="1">
            <a:spLocks noGrp="1"/>
          </p:cNvSpPr>
          <p:nvPr>
            <p:ph type="title"/>
          </p:nvPr>
        </p:nvSpPr>
        <p:spPr>
          <a:xfrm>
            <a:off x="552450" y="295275"/>
            <a:ext cx="10315575" cy="523875"/>
          </a:xfrm>
          <a:prstGeom prst="rect">
            <a:avLst/>
          </a:prstGeom>
          <a:effectLst>
            <a:outerShdw blurRad="38100" dist="38100" dir="5400000" rotWithShape="0">
              <a:srgbClr val="000000">
                <a:alpha val="90000"/>
              </a:srgbClr>
            </a:outerShdw>
          </a:effectLst>
        </p:spPr>
        <p:txBody>
          <a:bodyPr/>
          <a:lstStyle>
            <a:lvl1pPr>
              <a:lnSpc>
                <a:spcPts val="3750"/>
              </a:lnSpc>
              <a:defRPr sz="3150"/>
            </a:lvl1pPr>
          </a:lstStyle>
          <a:p>
            <a:r>
              <a:t>Title Text</a:t>
            </a:r>
          </a:p>
        </p:txBody>
      </p:sp>
      <p:sp>
        <p:nvSpPr>
          <p:cNvPr id="91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552450" y="762000"/>
            <a:ext cx="10315575" cy="666750"/>
          </a:xfrm>
          <a:prstGeom prst="rect">
            <a:avLst/>
          </a:prstGeom>
          <a:effectLst>
            <a:outerShdw blurRad="38100" dist="38100" dir="5400000" rotWithShape="0">
              <a:srgbClr val="000000">
                <a:alpha val="90000"/>
              </a:srgbClr>
            </a:outerShdw>
          </a:effectLst>
        </p:spPr>
        <p:txBody>
          <a:bodyPr/>
          <a:lstStyle>
            <a:lvl1pPr>
              <a:spcBef>
                <a:spcPts val="975"/>
              </a:spcBef>
              <a:defRPr sz="1800">
                <a:solidFill>
                  <a:srgbClr val="FFFFFF"/>
                </a:solidFill>
              </a:defRPr>
            </a:lvl1pPr>
            <a:lvl2pPr marL="28575" indent="0">
              <a:buSzTx/>
              <a:buNone/>
              <a:defRPr sz="1800" b="1"/>
            </a:lvl2pPr>
            <a:lvl3pPr marL="0" indent="219075">
              <a:buSzTx/>
              <a:buNone/>
              <a:defRPr sz="1800" b="1"/>
            </a:lvl3pPr>
            <a:lvl4pPr marL="0" indent="461963">
              <a:buSzTx/>
              <a:buNone/>
              <a:defRPr sz="1800" b="1"/>
            </a:lvl4pPr>
            <a:lvl5pPr marL="0" indent="671513">
              <a:buSzTx/>
              <a:buNone/>
              <a:defRPr sz="1800" b="1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92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020568" y="6500427"/>
            <a:ext cx="141064" cy="138499"/>
          </a:xfrm>
          <a:prstGeom prst="rect">
            <a:avLst/>
          </a:prstGeom>
        </p:spPr>
        <p:txBody>
          <a:bodyPr anchor="b"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715344055"/>
      </p:ext>
    </p:extLst>
  </p:cSld>
  <p:clrMapOvr>
    <a:masterClrMapping/>
  </p:clrMapOvr>
  <p:transition spd="med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797855F-CD96-E6BE-5286-F47C72DF10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87DD18-01CD-4A84-8526-44359E8C0B67}" type="datetimeFigureOut">
              <a:rPr lang="en-US" smtClean="0"/>
              <a:t>9/23/2024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177E585-A3EC-2B4E-3160-D9309C3965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903AAC0-28AC-D331-94CF-EB0FC28289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BBD22-9A64-45A6-A33B-FB4A8801B5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3532508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2_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Title Text"/>
          <p:cNvSpPr txBox="1">
            <a:spLocks noGrp="1"/>
          </p:cNvSpPr>
          <p:nvPr>
            <p:ph type="title"/>
          </p:nvPr>
        </p:nvSpPr>
        <p:spPr>
          <a:xfrm>
            <a:off x="552450" y="295275"/>
            <a:ext cx="10315575" cy="523875"/>
          </a:xfrm>
          <a:prstGeom prst="rect">
            <a:avLst/>
          </a:prstGeom>
          <a:effectLst>
            <a:outerShdw blurRad="38100" dist="38100" dir="5400000" rotWithShape="0">
              <a:srgbClr val="000000">
                <a:alpha val="90000"/>
              </a:srgbClr>
            </a:outerShdw>
          </a:effectLst>
        </p:spPr>
        <p:txBody>
          <a:bodyPr/>
          <a:lstStyle>
            <a:lvl1pPr>
              <a:lnSpc>
                <a:spcPts val="4050"/>
              </a:lnSpc>
            </a:lvl1pPr>
          </a:lstStyle>
          <a:p>
            <a:r>
              <a:t>Title Text</a:t>
            </a:r>
          </a:p>
        </p:txBody>
      </p:sp>
      <p:sp>
        <p:nvSpPr>
          <p:cNvPr id="100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552450" y="809625"/>
            <a:ext cx="10315575" cy="571500"/>
          </a:xfrm>
          <a:prstGeom prst="rect">
            <a:avLst/>
          </a:prstGeom>
          <a:effectLst>
            <a:outerShdw blurRad="38100" dist="38100" dir="5400000" rotWithShape="0">
              <a:srgbClr val="000000">
                <a:alpha val="90000"/>
              </a:srgbClr>
            </a:outerShdw>
          </a:effectLst>
        </p:spPr>
        <p:txBody>
          <a:bodyPr/>
          <a:lstStyle>
            <a:lvl1pPr>
              <a:spcBef>
                <a:spcPts val="975"/>
              </a:spcBef>
              <a:defRPr sz="1950">
                <a:solidFill>
                  <a:srgbClr val="FFFFFF"/>
                </a:solidFill>
              </a:defRPr>
            </a:lvl1pPr>
            <a:lvl2pPr marL="28575" indent="0">
              <a:buSzTx/>
              <a:buNone/>
              <a:defRPr sz="1950" b="1"/>
            </a:lvl2pPr>
            <a:lvl3pPr marL="0" indent="219075">
              <a:buSzTx/>
              <a:buNone/>
              <a:defRPr b="1"/>
            </a:lvl3pPr>
            <a:lvl4pPr marL="0" indent="461963">
              <a:buSzTx/>
              <a:buNone/>
              <a:defRPr sz="1950" b="1"/>
            </a:lvl4pPr>
            <a:lvl5pPr marL="0" indent="671513">
              <a:buSzTx/>
              <a:buNone/>
              <a:defRPr sz="1950" b="1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0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92307443"/>
      </p:ext>
    </p:extLst>
  </p:cSld>
  <p:clrMapOvr>
    <a:masterClrMapping/>
  </p:clrMapOvr>
  <p:transition spd="med">
    <p:fade/>
  </p:transition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Centered 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Title Text"/>
          <p:cNvSpPr txBox="1">
            <a:spLocks noGrp="1"/>
          </p:cNvSpPr>
          <p:nvPr>
            <p:ph type="title"/>
          </p:nvPr>
        </p:nvSpPr>
        <p:spPr>
          <a:xfrm>
            <a:off x="647700" y="447675"/>
            <a:ext cx="10896600" cy="3686175"/>
          </a:xfrm>
          <a:prstGeom prst="rect">
            <a:avLst/>
          </a:prstGeom>
        </p:spPr>
        <p:txBody>
          <a:bodyPr anchor="ctr"/>
          <a:lstStyle>
            <a:lvl1pPr algn="ctr">
              <a:lnSpc>
                <a:spcPts val="5025"/>
              </a:lnSpc>
              <a:defRPr sz="4125"/>
            </a:lvl1pPr>
          </a:lstStyle>
          <a:p>
            <a:r>
              <a:t>Title Text</a:t>
            </a:r>
          </a:p>
        </p:txBody>
      </p:sp>
      <p:sp>
        <p:nvSpPr>
          <p:cNvPr id="145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781050" y="4248150"/>
            <a:ext cx="10629900" cy="2152650"/>
          </a:xfrm>
          <a:prstGeom prst="rect">
            <a:avLst/>
          </a:prstGeom>
        </p:spPr>
        <p:txBody>
          <a:bodyPr/>
          <a:lstStyle>
            <a:lvl1pPr algn="ctr">
              <a:lnSpc>
                <a:spcPct val="110000"/>
              </a:lnSpc>
              <a:spcBef>
                <a:spcPts val="975"/>
              </a:spcBef>
              <a:defRPr sz="2850">
                <a:solidFill>
                  <a:srgbClr val="FFFFFF"/>
                </a:solidFill>
              </a:defRPr>
            </a:lvl1pPr>
            <a:lvl2pPr marL="28575" indent="0" algn="ctr">
              <a:spcBef>
                <a:spcPts val="225"/>
              </a:spcBef>
              <a:buSzTx/>
              <a:buNone/>
              <a:defRPr sz="2100" b="1">
                <a:solidFill>
                  <a:srgbClr val="9DA9A9"/>
                </a:solidFill>
              </a:defRPr>
            </a:lvl2pPr>
            <a:lvl3pPr marL="0" indent="219075" algn="ctr">
              <a:buSzTx/>
              <a:buNone/>
              <a:defRPr sz="2100" b="1">
                <a:solidFill>
                  <a:srgbClr val="9DA9A9"/>
                </a:solidFill>
              </a:defRPr>
            </a:lvl3pPr>
            <a:lvl4pPr marL="0" indent="461963" algn="ctr">
              <a:buSzTx/>
              <a:buNone/>
              <a:defRPr sz="2100" b="1">
                <a:solidFill>
                  <a:srgbClr val="9DA9A9"/>
                </a:solidFill>
              </a:defRPr>
            </a:lvl4pPr>
            <a:lvl5pPr marL="0" indent="671513" algn="ctr">
              <a:buSzTx/>
              <a:buNone/>
              <a:defRPr sz="2100" b="1">
                <a:solidFill>
                  <a:srgbClr val="9DA9A9"/>
                </a:solid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4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23945722"/>
      </p:ext>
    </p:extLst>
  </p:cSld>
  <p:clrMapOvr>
    <a:masterClrMapping/>
  </p:clrMapOvr>
  <p:transition spd="med">
    <p:fade/>
  </p:transition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3_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Title Text"/>
          <p:cNvSpPr txBox="1">
            <a:spLocks noGrp="1"/>
          </p:cNvSpPr>
          <p:nvPr>
            <p:ph type="title"/>
          </p:nvPr>
        </p:nvSpPr>
        <p:spPr>
          <a:xfrm>
            <a:off x="552450" y="295275"/>
            <a:ext cx="10315575" cy="581025"/>
          </a:xfrm>
          <a:prstGeom prst="rect">
            <a:avLst/>
          </a:prstGeom>
          <a:effectLst>
            <a:outerShdw blurRad="38100" dist="38100" dir="5400000" rotWithShape="0">
              <a:srgbClr val="000000">
                <a:alpha val="90000"/>
              </a:srgbClr>
            </a:outerShdw>
          </a:effectLst>
        </p:spPr>
        <p:txBody>
          <a:bodyPr/>
          <a:lstStyle>
            <a:lvl1pPr>
              <a:lnSpc>
                <a:spcPts val="4050"/>
              </a:lnSpc>
            </a:lvl1pPr>
          </a:lstStyle>
          <a:p>
            <a:r>
              <a:t>Title Text</a:t>
            </a:r>
          </a:p>
        </p:txBody>
      </p:sp>
      <p:sp>
        <p:nvSpPr>
          <p:cNvPr id="163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552450" y="809625"/>
            <a:ext cx="10315575" cy="571500"/>
          </a:xfrm>
          <a:prstGeom prst="rect">
            <a:avLst/>
          </a:prstGeom>
          <a:effectLst>
            <a:outerShdw blurRad="38100" dist="38100" dir="5400000" rotWithShape="0">
              <a:srgbClr val="000000">
                <a:alpha val="90000"/>
              </a:srgbClr>
            </a:outerShdw>
          </a:effectLst>
        </p:spPr>
        <p:txBody>
          <a:bodyPr/>
          <a:lstStyle>
            <a:lvl1pPr>
              <a:spcBef>
                <a:spcPts val="975"/>
              </a:spcBef>
              <a:defRPr sz="1950">
                <a:solidFill>
                  <a:srgbClr val="FFFFFF"/>
                </a:solidFill>
              </a:defRPr>
            </a:lvl1pPr>
            <a:lvl2pPr marL="28575" indent="0">
              <a:buSzTx/>
              <a:buNone/>
              <a:defRPr sz="1950" b="1"/>
            </a:lvl2pPr>
            <a:lvl3pPr marL="0" indent="219075">
              <a:buSzTx/>
              <a:buNone/>
              <a:defRPr b="1"/>
            </a:lvl3pPr>
            <a:lvl4pPr marL="0" indent="461963">
              <a:buSzTx/>
              <a:buNone/>
              <a:defRPr sz="1950" b="1"/>
            </a:lvl4pPr>
            <a:lvl5pPr marL="0" indent="671513">
              <a:buSzTx/>
              <a:buNone/>
              <a:defRPr sz="1950" b="1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6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59281425"/>
      </p:ext>
    </p:extLst>
  </p:cSld>
  <p:clrMapOvr>
    <a:masterClrMapping/>
  </p:clrMapOvr>
  <p:transition spd="med">
    <p:fade/>
  </p:transition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2_Centered 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Title Text"/>
          <p:cNvSpPr txBox="1">
            <a:spLocks noGrp="1"/>
          </p:cNvSpPr>
          <p:nvPr>
            <p:ph type="title"/>
          </p:nvPr>
        </p:nvSpPr>
        <p:spPr>
          <a:xfrm>
            <a:off x="647700" y="447675"/>
            <a:ext cx="10896600" cy="3686175"/>
          </a:xfrm>
          <a:prstGeom prst="rect">
            <a:avLst/>
          </a:prstGeom>
        </p:spPr>
        <p:txBody>
          <a:bodyPr anchor="ctr"/>
          <a:lstStyle>
            <a:lvl1pPr algn="ctr">
              <a:lnSpc>
                <a:spcPts val="4125"/>
              </a:lnSpc>
            </a:lvl1pPr>
          </a:lstStyle>
          <a:p>
            <a:r>
              <a:t>Title Text</a:t>
            </a:r>
          </a:p>
        </p:txBody>
      </p:sp>
      <p:sp>
        <p:nvSpPr>
          <p:cNvPr id="172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781050" y="4248150"/>
            <a:ext cx="10629900" cy="2152650"/>
          </a:xfrm>
          <a:prstGeom prst="rect">
            <a:avLst/>
          </a:prstGeom>
        </p:spPr>
        <p:txBody>
          <a:bodyPr/>
          <a:lstStyle>
            <a:lvl1pPr algn="ctr">
              <a:lnSpc>
                <a:spcPct val="110000"/>
              </a:lnSpc>
              <a:spcBef>
                <a:spcPts val="975"/>
              </a:spcBef>
              <a:defRPr sz="2250">
                <a:solidFill>
                  <a:srgbClr val="FFFFFF"/>
                </a:solidFill>
              </a:defRPr>
            </a:lvl1pPr>
            <a:lvl2pPr marL="28575" indent="0" algn="ctr">
              <a:spcBef>
                <a:spcPts val="225"/>
              </a:spcBef>
              <a:buSzTx/>
              <a:buNone/>
              <a:defRPr sz="1800" b="1">
                <a:solidFill>
                  <a:srgbClr val="9DA9A9"/>
                </a:solidFill>
              </a:defRPr>
            </a:lvl2pPr>
            <a:lvl3pPr marL="0" indent="219075" algn="ctr">
              <a:buSzTx/>
              <a:buNone/>
              <a:defRPr sz="1800" b="1">
                <a:solidFill>
                  <a:srgbClr val="9DA9A9"/>
                </a:solidFill>
              </a:defRPr>
            </a:lvl3pPr>
            <a:lvl4pPr marL="0" indent="461963" algn="ctr">
              <a:buSzTx/>
              <a:buNone/>
              <a:defRPr sz="1800" b="1">
                <a:solidFill>
                  <a:srgbClr val="9DA9A9"/>
                </a:solidFill>
              </a:defRPr>
            </a:lvl4pPr>
            <a:lvl5pPr marL="0" indent="671513" algn="ctr">
              <a:buSzTx/>
              <a:buNone/>
              <a:defRPr sz="1800" b="1">
                <a:solidFill>
                  <a:srgbClr val="9DA9A9"/>
                </a:solid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7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92072391"/>
      </p:ext>
    </p:extLst>
  </p:cSld>
  <p:clrMapOvr>
    <a:masterClrMapping/>
  </p:clrMapOvr>
  <p:transition spd="med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593102-5D37-9C98-6C0D-606B1C5ECC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C5F990-C869-9C38-2D92-31E79A3204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64BC051-8861-C1A2-054A-B9334EBE236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C4D553F-5295-CDCE-0C23-91CE3409CD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87DD18-01CD-4A84-8526-44359E8C0B67}" type="datetimeFigureOut">
              <a:rPr lang="en-US" smtClean="0"/>
              <a:t>9/23/2024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B024448-7E31-7607-2F33-C21A0F88C0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332F06C-73EC-29F0-3F9A-5C497F8256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BBD22-9A64-45A6-A33B-FB4A8801B5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9357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17F4CA-09FB-F31F-8737-6B61703133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40819A8-D6D2-2EA2-B4A0-C5947C32AE9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D856F8F-AE2E-9F0D-E765-C0C02160B0A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B73BBD-7E1D-3D3A-968F-75E4C66649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87DD18-01CD-4A84-8526-44359E8C0B67}" type="datetimeFigureOut">
              <a:rPr lang="en-US" smtClean="0"/>
              <a:t>9/23/2024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B98EBF7-6CC6-D038-4118-6890752AE4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B4EC83F-31FA-8D78-90B6-5188AC29EC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BBD22-9A64-45A6-A33B-FB4A8801B5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30143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slideLayout" Target="../slideLayouts/slideLayout29.xml"/><Relationship Id="rId26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21" Type="http://schemas.openxmlformats.org/officeDocument/2006/relationships/slideLayout" Target="../slideLayouts/slideLayout32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5" Type="http://schemas.openxmlformats.org/officeDocument/2006/relationships/slideLayout" Target="../slideLayouts/slideLayout36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0" Type="http://schemas.openxmlformats.org/officeDocument/2006/relationships/slideLayout" Target="../slideLayouts/slideLayout31.xml"/><Relationship Id="rId29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24" Type="http://schemas.openxmlformats.org/officeDocument/2006/relationships/slideLayout" Target="../slideLayouts/slideLayout35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23" Type="http://schemas.openxmlformats.org/officeDocument/2006/relationships/slideLayout" Target="../slideLayouts/slideLayout34.xml"/><Relationship Id="rId28" Type="http://schemas.openxmlformats.org/officeDocument/2006/relationships/image" Target="../media/image2.png"/><Relationship Id="rId10" Type="http://schemas.openxmlformats.org/officeDocument/2006/relationships/slideLayout" Target="../slideLayouts/slideLayout21.xml"/><Relationship Id="rId19" Type="http://schemas.openxmlformats.org/officeDocument/2006/relationships/slideLayout" Target="../slideLayouts/slideLayout30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Relationship Id="rId22" Type="http://schemas.openxmlformats.org/officeDocument/2006/relationships/slideLayout" Target="../slideLayouts/slideLayout33.xml"/><Relationship Id="rId27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slideLayout" Target="../slideLayouts/slideLayout49.xml"/><Relationship Id="rId18" Type="http://schemas.openxmlformats.org/officeDocument/2006/relationships/slideLayout" Target="../slideLayouts/slideLayout54.xml"/><Relationship Id="rId26" Type="http://schemas.openxmlformats.org/officeDocument/2006/relationships/slideLayout" Target="../slideLayouts/slideLayout62.xml"/><Relationship Id="rId3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57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17" Type="http://schemas.openxmlformats.org/officeDocument/2006/relationships/slideLayout" Target="../slideLayouts/slideLayout53.xml"/><Relationship Id="rId25" Type="http://schemas.openxmlformats.org/officeDocument/2006/relationships/slideLayout" Target="../slideLayouts/slideLayout61.xml"/><Relationship Id="rId2" Type="http://schemas.openxmlformats.org/officeDocument/2006/relationships/slideLayout" Target="../slideLayouts/slideLayout38.xml"/><Relationship Id="rId16" Type="http://schemas.openxmlformats.org/officeDocument/2006/relationships/slideLayout" Target="../slideLayouts/slideLayout52.xml"/><Relationship Id="rId20" Type="http://schemas.openxmlformats.org/officeDocument/2006/relationships/slideLayout" Target="../slideLayouts/slideLayout56.xml"/><Relationship Id="rId29" Type="http://schemas.openxmlformats.org/officeDocument/2006/relationships/image" Target="../media/image2.png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24" Type="http://schemas.openxmlformats.org/officeDocument/2006/relationships/slideLayout" Target="../slideLayouts/slideLayout60.xml"/><Relationship Id="rId5" Type="http://schemas.openxmlformats.org/officeDocument/2006/relationships/slideLayout" Target="../slideLayouts/slideLayout41.xml"/><Relationship Id="rId15" Type="http://schemas.openxmlformats.org/officeDocument/2006/relationships/slideLayout" Target="../slideLayouts/slideLayout51.xml"/><Relationship Id="rId23" Type="http://schemas.openxmlformats.org/officeDocument/2006/relationships/slideLayout" Target="../slideLayouts/slideLayout59.xml"/><Relationship Id="rId28" Type="http://schemas.openxmlformats.org/officeDocument/2006/relationships/image" Target="../media/image1.png"/><Relationship Id="rId10" Type="http://schemas.openxmlformats.org/officeDocument/2006/relationships/slideLayout" Target="../slideLayouts/slideLayout46.xml"/><Relationship Id="rId19" Type="http://schemas.openxmlformats.org/officeDocument/2006/relationships/slideLayout" Target="../slideLayouts/slideLayout55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Relationship Id="rId14" Type="http://schemas.openxmlformats.org/officeDocument/2006/relationships/slideLayout" Target="../slideLayouts/slideLayout50.xml"/><Relationship Id="rId22" Type="http://schemas.openxmlformats.org/officeDocument/2006/relationships/slideLayout" Target="../slideLayouts/slideLayout58.xml"/><Relationship Id="rId27" Type="http://schemas.openxmlformats.org/officeDocument/2006/relationships/theme" Target="../theme/theme3.xml"/><Relationship Id="rId30" Type="http://schemas.openxmlformats.org/officeDocument/2006/relationships/image" Target="../media/image3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0.xml"/><Relationship Id="rId3" Type="http://schemas.openxmlformats.org/officeDocument/2006/relationships/slideLayout" Target="../slideLayouts/slideLayout65.xml"/><Relationship Id="rId7" Type="http://schemas.openxmlformats.org/officeDocument/2006/relationships/slideLayout" Target="../slideLayouts/slideLayout69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64.xml"/><Relationship Id="rId1" Type="http://schemas.openxmlformats.org/officeDocument/2006/relationships/slideLayout" Target="../slideLayouts/slideLayout63.xml"/><Relationship Id="rId6" Type="http://schemas.openxmlformats.org/officeDocument/2006/relationships/slideLayout" Target="../slideLayouts/slideLayout68.xml"/><Relationship Id="rId11" Type="http://schemas.openxmlformats.org/officeDocument/2006/relationships/slideLayout" Target="../slideLayouts/slideLayout73.xml"/><Relationship Id="rId5" Type="http://schemas.openxmlformats.org/officeDocument/2006/relationships/slideLayout" Target="../slideLayouts/slideLayout67.xml"/><Relationship Id="rId10" Type="http://schemas.openxmlformats.org/officeDocument/2006/relationships/slideLayout" Target="../slideLayouts/slideLayout72.xml"/><Relationship Id="rId4" Type="http://schemas.openxmlformats.org/officeDocument/2006/relationships/slideLayout" Target="../slideLayouts/slideLayout66.xml"/><Relationship Id="rId9" Type="http://schemas.openxmlformats.org/officeDocument/2006/relationships/slideLayout" Target="../slideLayouts/slideLayout7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76812DA-EBAC-5B34-9802-6C14FE477B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FD0EB92-DA5C-CF54-2E3F-7DDA09C26A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79C00E-C866-A587-D4F2-C8F485A7E27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C87DD18-01CD-4A84-8526-44359E8C0B67}" type="datetimeFigureOut">
              <a:rPr lang="en-US" smtClean="0"/>
              <a:t>9/23/2024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232ABF-D2AB-5C3E-E8DD-DE6BB590657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59C05C-D76B-6FE7-B2D4-03BB06ACBDC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3BBBD22-9A64-45A6-A33B-FB4A8801B5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44639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transparent CRLC logo.png" descr="transparent CRLC logo.png"/>
          <p:cNvPicPr>
            <a:picLocks noChangeAspect="1"/>
          </p:cNvPicPr>
          <p:nvPr/>
        </p:nvPicPr>
        <p:blipFill>
          <a:blip r:embed="rId27">
            <a:alphaModFix amt="60000"/>
          </a:blip>
          <a:stretch>
            <a:fillRect/>
          </a:stretch>
        </p:blipFill>
        <p:spPr>
          <a:xfrm>
            <a:off x="180002" y="6251528"/>
            <a:ext cx="453473" cy="453473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Title Text"/>
          <p:cNvSpPr txBox="1">
            <a:spLocks noGrp="1"/>
          </p:cNvSpPr>
          <p:nvPr>
            <p:ph type="title"/>
          </p:nvPr>
        </p:nvSpPr>
        <p:spPr>
          <a:xfrm>
            <a:off x="508000" y="317500"/>
            <a:ext cx="11292000" cy="693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normAutofit/>
          </a:bodyPr>
          <a:lstStyle/>
          <a:p>
            <a:r>
              <a:t>Title Text</a:t>
            </a:r>
          </a:p>
        </p:txBody>
      </p:sp>
      <p:sp>
        <p:nvSpPr>
          <p:cNvPr id="4" name="Body Level One…"/>
          <p:cNvSpPr txBox="1">
            <a:spLocks noGrp="1"/>
          </p:cNvSpPr>
          <p:nvPr>
            <p:ph type="body" idx="1"/>
          </p:nvPr>
        </p:nvSpPr>
        <p:spPr>
          <a:xfrm>
            <a:off x="508002" y="1206502"/>
            <a:ext cx="11176000" cy="476274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normAutofit/>
          </a:bodyPr>
          <a:lstStyle>
            <a:lvl1pPr>
              <a:buBlip>
                <a:blip r:embed="rId28"/>
              </a:buBlip>
            </a:lvl1pPr>
            <a:lvl2pPr marL="1066800" indent="-342900">
              <a:buSzPct val="94000"/>
              <a:buChar char="•"/>
              <a:defRPr sz="3800"/>
            </a:lvl2pPr>
            <a:lvl3pPr marL="1685192" indent="-415192">
              <a:buSzPct val="75000"/>
              <a:buChar char="•"/>
              <a:defRPr sz="3400"/>
            </a:lvl3pPr>
            <a:lvl4pPr marL="2271346" indent="-366346">
              <a:buSzPct val="75000"/>
              <a:buChar char="•"/>
              <a:defRPr sz="3000"/>
            </a:lvl4pPr>
            <a:lvl5pPr marL="2881923" indent="-341923">
              <a:buSzPct val="75000"/>
              <a:buChar char="•"/>
              <a:defRPr sz="28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844018" y="6473868"/>
            <a:ext cx="307777" cy="302647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 algn="l">
              <a:defRPr sz="1300" cap="none">
                <a:solidFill>
                  <a:srgbClr val="000000"/>
                </a:solidFill>
              </a:defRPr>
            </a:lvl1pPr>
          </a:lstStyle>
          <a:p>
            <a:pPr defTabSz="412761"/>
            <a:fld id="{86CB4B4D-7CA3-9044-876B-883B54F8677D}" type="slidenum">
              <a:rPr lang="en-US" smtClean="0">
                <a:sym typeface="Helvetica"/>
              </a:rPr>
              <a:pPr defTabSz="412761"/>
              <a:t>‹#›</a:t>
            </a:fld>
            <a:endParaRPr lang="en-US">
              <a:sym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204170157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  <p:sldLayoutId id="2147483675" r:id="rId14"/>
    <p:sldLayoutId id="2147483676" r:id="rId15"/>
    <p:sldLayoutId id="2147483677" r:id="rId16"/>
    <p:sldLayoutId id="2147483678" r:id="rId17"/>
    <p:sldLayoutId id="2147483679" r:id="rId18"/>
    <p:sldLayoutId id="2147483680" r:id="rId19"/>
    <p:sldLayoutId id="2147483681" r:id="rId20"/>
    <p:sldLayoutId id="2147483682" r:id="rId21"/>
    <p:sldLayoutId id="2147483683" r:id="rId22"/>
    <p:sldLayoutId id="2147483684" r:id="rId23"/>
    <p:sldLayoutId id="2147483685" r:id="rId24"/>
    <p:sldLayoutId id="2147483687" r:id="rId25"/>
  </p:sldLayoutIdLst>
  <p:transition spd="med"/>
  <p:hf sldNum="0" hdr="0" ftr="0" dt="0"/>
  <p:txStyles>
    <p:titleStyle>
      <a:lvl1pPr marL="0" marR="0" indent="0" algn="l" defTabSz="41276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001" b="1" i="0" u="none" strike="noStrike" cap="none" spc="0" baseline="0">
          <a:ln>
            <a:noFill/>
          </a:ln>
          <a:solidFill>
            <a:srgbClr val="8DC63F"/>
          </a:solidFill>
          <a:uFillTx/>
          <a:latin typeface="+mn-lt"/>
          <a:ea typeface="+mn-ea"/>
          <a:cs typeface="+mn-cs"/>
          <a:sym typeface="Helvetica"/>
        </a:defRPr>
      </a:lvl1pPr>
      <a:lvl2pPr marL="0" marR="0" indent="114303" algn="l" defTabSz="41276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001" b="1" i="0" u="none" strike="noStrike" cap="none" spc="0" baseline="0">
          <a:ln>
            <a:noFill/>
          </a:ln>
          <a:solidFill>
            <a:srgbClr val="8DC63F"/>
          </a:solidFill>
          <a:uFillTx/>
          <a:latin typeface="+mn-lt"/>
          <a:ea typeface="+mn-ea"/>
          <a:cs typeface="+mn-cs"/>
          <a:sym typeface="Helvetica"/>
        </a:defRPr>
      </a:lvl2pPr>
      <a:lvl3pPr marL="0" marR="0" indent="228605" algn="l" defTabSz="41276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001" b="1" i="0" u="none" strike="noStrike" cap="none" spc="0" baseline="0">
          <a:ln>
            <a:noFill/>
          </a:ln>
          <a:solidFill>
            <a:srgbClr val="8DC63F"/>
          </a:solidFill>
          <a:uFillTx/>
          <a:latin typeface="+mn-lt"/>
          <a:ea typeface="+mn-ea"/>
          <a:cs typeface="+mn-cs"/>
          <a:sym typeface="Helvetica"/>
        </a:defRPr>
      </a:lvl3pPr>
      <a:lvl4pPr marL="0" marR="0" indent="342908" algn="l" defTabSz="41276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001" b="1" i="0" u="none" strike="noStrike" cap="none" spc="0" baseline="0">
          <a:ln>
            <a:noFill/>
          </a:ln>
          <a:solidFill>
            <a:srgbClr val="8DC63F"/>
          </a:solidFill>
          <a:uFillTx/>
          <a:latin typeface="+mn-lt"/>
          <a:ea typeface="+mn-ea"/>
          <a:cs typeface="+mn-cs"/>
          <a:sym typeface="Helvetica"/>
        </a:defRPr>
      </a:lvl4pPr>
      <a:lvl5pPr marL="0" marR="0" indent="457211" algn="l" defTabSz="41276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001" b="1" i="0" u="none" strike="noStrike" cap="none" spc="0" baseline="0">
          <a:ln>
            <a:noFill/>
          </a:ln>
          <a:solidFill>
            <a:srgbClr val="8DC63F"/>
          </a:solidFill>
          <a:uFillTx/>
          <a:latin typeface="+mn-lt"/>
          <a:ea typeface="+mn-ea"/>
          <a:cs typeface="+mn-cs"/>
          <a:sym typeface="Helvetica"/>
        </a:defRPr>
      </a:lvl5pPr>
      <a:lvl6pPr marL="0" marR="0" indent="571515" algn="l" defTabSz="41276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001" b="1" i="0" u="none" strike="noStrike" cap="none" spc="0" baseline="0">
          <a:ln>
            <a:noFill/>
          </a:ln>
          <a:solidFill>
            <a:srgbClr val="8DC63F"/>
          </a:solidFill>
          <a:uFillTx/>
          <a:latin typeface="+mn-lt"/>
          <a:ea typeface="+mn-ea"/>
          <a:cs typeface="+mn-cs"/>
          <a:sym typeface="Helvetica"/>
        </a:defRPr>
      </a:lvl6pPr>
      <a:lvl7pPr marL="0" marR="0" indent="685818" algn="l" defTabSz="41276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001" b="1" i="0" u="none" strike="noStrike" cap="none" spc="0" baseline="0">
          <a:ln>
            <a:noFill/>
          </a:ln>
          <a:solidFill>
            <a:srgbClr val="8DC63F"/>
          </a:solidFill>
          <a:uFillTx/>
          <a:latin typeface="+mn-lt"/>
          <a:ea typeface="+mn-ea"/>
          <a:cs typeface="+mn-cs"/>
          <a:sym typeface="Helvetica"/>
        </a:defRPr>
      </a:lvl7pPr>
      <a:lvl8pPr marL="0" marR="0" indent="800120" algn="l" defTabSz="41276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001" b="1" i="0" u="none" strike="noStrike" cap="none" spc="0" baseline="0">
          <a:ln>
            <a:noFill/>
          </a:ln>
          <a:solidFill>
            <a:srgbClr val="8DC63F"/>
          </a:solidFill>
          <a:uFillTx/>
          <a:latin typeface="+mn-lt"/>
          <a:ea typeface="+mn-ea"/>
          <a:cs typeface="+mn-cs"/>
          <a:sym typeface="Helvetica"/>
        </a:defRPr>
      </a:lvl8pPr>
      <a:lvl9pPr marL="0" marR="0" indent="914423" algn="l" defTabSz="41276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001" b="1" i="0" u="none" strike="noStrike" cap="none" spc="0" baseline="0">
          <a:ln>
            <a:noFill/>
          </a:ln>
          <a:solidFill>
            <a:srgbClr val="8DC63F"/>
          </a:solidFill>
          <a:uFillTx/>
          <a:latin typeface="+mn-lt"/>
          <a:ea typeface="+mn-ea"/>
          <a:cs typeface="+mn-cs"/>
          <a:sym typeface="Helvetica"/>
        </a:defRPr>
      </a:lvl9pPr>
    </p:titleStyle>
    <p:bodyStyle>
      <a:lvl1pPr marL="304808" marR="0" indent="-292108" algn="l" defTabSz="412761" rtl="0" latinLnBrk="0">
        <a:lnSpc>
          <a:spcPct val="100000"/>
        </a:lnSpc>
        <a:spcBef>
          <a:spcPts val="1500"/>
        </a:spcBef>
        <a:spcAft>
          <a:spcPts val="0"/>
        </a:spcAft>
        <a:buClrTx/>
        <a:buSzPct val="50000"/>
        <a:buFontTx/>
        <a:buBlip>
          <a:blip r:embed="rId28"/>
        </a:buBlip>
        <a:tabLst/>
        <a:defRPr sz="2501" b="0" i="0" u="none" strike="noStrike" cap="none" spc="0" baseline="0">
          <a:ln>
            <a:noFill/>
          </a:ln>
          <a:solidFill>
            <a:srgbClr val="333333"/>
          </a:solidFill>
          <a:uFillTx/>
          <a:latin typeface="+mn-lt"/>
          <a:ea typeface="+mn-ea"/>
          <a:cs typeface="+mn-cs"/>
          <a:sym typeface="Helvetica"/>
        </a:defRPr>
      </a:lvl1pPr>
      <a:lvl2pPr marL="622805" marR="0" indent="-305295" algn="l" defTabSz="412761" rtl="0" latinLnBrk="0">
        <a:lnSpc>
          <a:spcPct val="100000"/>
        </a:lnSpc>
        <a:spcBef>
          <a:spcPts val="1500"/>
        </a:spcBef>
        <a:spcAft>
          <a:spcPts val="0"/>
        </a:spcAft>
        <a:buClrTx/>
        <a:buSzPct val="50000"/>
        <a:buFontTx/>
        <a:buBlip>
          <a:blip r:embed="rId29"/>
        </a:buBlip>
        <a:tabLst/>
        <a:defRPr sz="2501" b="0" i="0" u="none" strike="noStrike" cap="none" spc="0" baseline="0">
          <a:ln>
            <a:noFill/>
          </a:ln>
          <a:solidFill>
            <a:srgbClr val="333333"/>
          </a:solidFill>
          <a:uFillTx/>
          <a:latin typeface="+mn-lt"/>
          <a:ea typeface="+mn-ea"/>
          <a:cs typeface="+mn-cs"/>
          <a:sym typeface="Helvetica"/>
        </a:defRPr>
      </a:lvl2pPr>
      <a:lvl3pPr marL="940312" marR="0" indent="-305295" algn="l" defTabSz="412761" rtl="0" latinLnBrk="0">
        <a:lnSpc>
          <a:spcPct val="100000"/>
        </a:lnSpc>
        <a:spcBef>
          <a:spcPts val="1500"/>
        </a:spcBef>
        <a:spcAft>
          <a:spcPts val="0"/>
        </a:spcAft>
        <a:buClrTx/>
        <a:buSzPct val="50000"/>
        <a:buFontTx/>
        <a:buBlip>
          <a:blip r:embed="rId29"/>
        </a:buBlip>
        <a:tabLst/>
        <a:defRPr sz="2501" b="0" i="0" u="none" strike="noStrike" cap="none" spc="0" baseline="0">
          <a:ln>
            <a:noFill/>
          </a:ln>
          <a:solidFill>
            <a:srgbClr val="333333"/>
          </a:solidFill>
          <a:uFillTx/>
          <a:latin typeface="+mn-lt"/>
          <a:ea typeface="+mn-ea"/>
          <a:cs typeface="+mn-cs"/>
          <a:sym typeface="Helvetica"/>
        </a:defRPr>
      </a:lvl3pPr>
      <a:lvl4pPr marL="1257820" marR="0" indent="-305295" algn="l" defTabSz="412761" rtl="0" latinLnBrk="0">
        <a:lnSpc>
          <a:spcPct val="100000"/>
        </a:lnSpc>
        <a:spcBef>
          <a:spcPts val="1500"/>
        </a:spcBef>
        <a:spcAft>
          <a:spcPts val="0"/>
        </a:spcAft>
        <a:buClrTx/>
        <a:buSzPct val="50000"/>
        <a:buFontTx/>
        <a:buBlip>
          <a:blip r:embed="rId29"/>
        </a:buBlip>
        <a:tabLst/>
        <a:defRPr sz="2501" b="0" i="0" u="none" strike="noStrike" cap="none" spc="0" baseline="0">
          <a:ln>
            <a:noFill/>
          </a:ln>
          <a:solidFill>
            <a:srgbClr val="333333"/>
          </a:solidFill>
          <a:uFillTx/>
          <a:latin typeface="+mn-lt"/>
          <a:ea typeface="+mn-ea"/>
          <a:cs typeface="+mn-cs"/>
          <a:sym typeface="Helvetica"/>
        </a:defRPr>
      </a:lvl4pPr>
      <a:lvl5pPr marL="1575328" marR="0" indent="-305295" algn="l" defTabSz="412761" rtl="0" latinLnBrk="0">
        <a:lnSpc>
          <a:spcPct val="100000"/>
        </a:lnSpc>
        <a:spcBef>
          <a:spcPts val="1500"/>
        </a:spcBef>
        <a:spcAft>
          <a:spcPts val="0"/>
        </a:spcAft>
        <a:buClrTx/>
        <a:buSzPct val="50000"/>
        <a:buFontTx/>
        <a:buBlip>
          <a:blip r:embed="rId29"/>
        </a:buBlip>
        <a:tabLst/>
        <a:defRPr sz="2501" b="0" i="0" u="none" strike="noStrike" cap="none" spc="0" baseline="0">
          <a:ln>
            <a:noFill/>
          </a:ln>
          <a:solidFill>
            <a:srgbClr val="333333"/>
          </a:solidFill>
          <a:uFillTx/>
          <a:latin typeface="+mn-lt"/>
          <a:ea typeface="+mn-ea"/>
          <a:cs typeface="+mn-cs"/>
          <a:sym typeface="Helvetica"/>
        </a:defRPr>
      </a:lvl5pPr>
      <a:lvl6pPr marL="1892836" marR="0" indent="-305297" algn="l" defTabSz="412761" rtl="0" latinLnBrk="0">
        <a:lnSpc>
          <a:spcPct val="100000"/>
        </a:lnSpc>
        <a:spcBef>
          <a:spcPts val="1500"/>
        </a:spcBef>
        <a:spcAft>
          <a:spcPts val="0"/>
        </a:spcAft>
        <a:buClrTx/>
        <a:buSzPct val="50000"/>
        <a:buFontTx/>
        <a:buBlip>
          <a:blip r:embed="rId29"/>
        </a:buBlip>
        <a:tabLst/>
        <a:defRPr sz="2501" b="0" i="0" u="none" strike="noStrike" cap="none" spc="0" baseline="0">
          <a:ln>
            <a:noFill/>
          </a:ln>
          <a:solidFill>
            <a:srgbClr val="333333"/>
          </a:solidFill>
          <a:uFillTx/>
          <a:latin typeface="+mn-lt"/>
          <a:ea typeface="+mn-ea"/>
          <a:cs typeface="+mn-cs"/>
          <a:sym typeface="Helvetica"/>
        </a:defRPr>
      </a:lvl6pPr>
      <a:lvl7pPr marL="2210344" marR="0" indent="-305297" algn="l" defTabSz="412761" rtl="0" latinLnBrk="0">
        <a:lnSpc>
          <a:spcPct val="100000"/>
        </a:lnSpc>
        <a:spcBef>
          <a:spcPts val="1500"/>
        </a:spcBef>
        <a:spcAft>
          <a:spcPts val="0"/>
        </a:spcAft>
        <a:buClrTx/>
        <a:buSzPct val="50000"/>
        <a:buFontTx/>
        <a:buBlip>
          <a:blip r:embed="rId29"/>
        </a:buBlip>
        <a:tabLst/>
        <a:defRPr sz="2501" b="0" i="0" u="none" strike="noStrike" cap="none" spc="0" baseline="0">
          <a:ln>
            <a:noFill/>
          </a:ln>
          <a:solidFill>
            <a:srgbClr val="333333"/>
          </a:solidFill>
          <a:uFillTx/>
          <a:latin typeface="+mn-lt"/>
          <a:ea typeface="+mn-ea"/>
          <a:cs typeface="+mn-cs"/>
          <a:sym typeface="Helvetica"/>
        </a:defRPr>
      </a:lvl7pPr>
      <a:lvl8pPr marL="2527852" marR="0" indent="-305297" algn="l" defTabSz="412761" rtl="0" latinLnBrk="0">
        <a:lnSpc>
          <a:spcPct val="100000"/>
        </a:lnSpc>
        <a:spcBef>
          <a:spcPts val="1500"/>
        </a:spcBef>
        <a:spcAft>
          <a:spcPts val="0"/>
        </a:spcAft>
        <a:buClrTx/>
        <a:buSzPct val="50000"/>
        <a:buFontTx/>
        <a:buBlip>
          <a:blip r:embed="rId29"/>
        </a:buBlip>
        <a:tabLst/>
        <a:defRPr sz="2501" b="0" i="0" u="none" strike="noStrike" cap="none" spc="0" baseline="0">
          <a:ln>
            <a:noFill/>
          </a:ln>
          <a:solidFill>
            <a:srgbClr val="333333"/>
          </a:solidFill>
          <a:uFillTx/>
          <a:latin typeface="+mn-lt"/>
          <a:ea typeface="+mn-ea"/>
          <a:cs typeface="+mn-cs"/>
          <a:sym typeface="Helvetica"/>
        </a:defRPr>
      </a:lvl8pPr>
      <a:lvl9pPr marL="2845360" marR="0" indent="-305297" algn="l" defTabSz="412761" rtl="0" latinLnBrk="0">
        <a:lnSpc>
          <a:spcPct val="100000"/>
        </a:lnSpc>
        <a:spcBef>
          <a:spcPts val="1500"/>
        </a:spcBef>
        <a:spcAft>
          <a:spcPts val="0"/>
        </a:spcAft>
        <a:buClrTx/>
        <a:buSzPct val="50000"/>
        <a:buFontTx/>
        <a:buBlip>
          <a:blip r:embed="rId29"/>
        </a:buBlip>
        <a:tabLst/>
        <a:defRPr sz="2501" b="0" i="0" u="none" strike="noStrike" cap="none" spc="0" baseline="0">
          <a:ln>
            <a:noFill/>
          </a:ln>
          <a:solidFill>
            <a:srgbClr val="333333"/>
          </a:solidFill>
          <a:uFillTx/>
          <a:latin typeface="+mn-lt"/>
          <a:ea typeface="+mn-ea"/>
          <a:cs typeface="+mn-cs"/>
          <a:sym typeface="Helvetica"/>
        </a:defRPr>
      </a:lvl9pPr>
    </p:bodyStyle>
    <p:otherStyle>
      <a:lvl1pPr marL="0" marR="0" indent="0" algn="l" defTabSz="41276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300" b="1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"/>
        </a:defRPr>
      </a:lvl1pPr>
      <a:lvl2pPr marL="0" marR="0" indent="114303" algn="l" defTabSz="41276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300" b="1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"/>
        </a:defRPr>
      </a:lvl2pPr>
      <a:lvl3pPr marL="0" marR="0" indent="228605" algn="l" defTabSz="41276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300" b="1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"/>
        </a:defRPr>
      </a:lvl3pPr>
      <a:lvl4pPr marL="0" marR="0" indent="342908" algn="l" defTabSz="41276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300" b="1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"/>
        </a:defRPr>
      </a:lvl4pPr>
      <a:lvl5pPr marL="0" marR="0" indent="457211" algn="l" defTabSz="41276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300" b="1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"/>
        </a:defRPr>
      </a:lvl5pPr>
      <a:lvl6pPr marL="0" marR="0" indent="571515" algn="l" defTabSz="41276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300" b="1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"/>
        </a:defRPr>
      </a:lvl6pPr>
      <a:lvl7pPr marL="0" marR="0" indent="685818" algn="l" defTabSz="41276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300" b="1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"/>
        </a:defRPr>
      </a:lvl7pPr>
      <a:lvl8pPr marL="0" marR="0" indent="800120" algn="l" defTabSz="41276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300" b="1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"/>
        </a:defRPr>
      </a:lvl8pPr>
      <a:lvl9pPr marL="0" marR="0" indent="914423" algn="l" defTabSz="41276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300" b="1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transparent CRLC logo.png" descr="transparent CRLC logo.png"/>
          <p:cNvPicPr>
            <a:picLocks noChangeAspect="1"/>
          </p:cNvPicPr>
          <p:nvPr/>
        </p:nvPicPr>
        <p:blipFill>
          <a:blip r:embed="rId28">
            <a:alphaModFix amt="60000"/>
          </a:blip>
          <a:stretch>
            <a:fillRect/>
          </a:stretch>
        </p:blipFill>
        <p:spPr>
          <a:xfrm>
            <a:off x="180001" y="6251527"/>
            <a:ext cx="453473" cy="453473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Title Text"/>
          <p:cNvSpPr txBox="1">
            <a:spLocks noGrp="1"/>
          </p:cNvSpPr>
          <p:nvPr>
            <p:ph type="title"/>
          </p:nvPr>
        </p:nvSpPr>
        <p:spPr>
          <a:xfrm>
            <a:off x="508000" y="317500"/>
            <a:ext cx="11292000" cy="693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lIns="0" tIns="0" rIns="0" bIns="0">
            <a:normAutofit/>
          </a:bodyPr>
          <a:lstStyle/>
          <a:p>
            <a:r>
              <a:t>Title Text</a:t>
            </a:r>
          </a:p>
        </p:txBody>
      </p:sp>
      <p:sp>
        <p:nvSpPr>
          <p:cNvPr id="4" name="Body Level One…"/>
          <p:cNvSpPr txBox="1">
            <a:spLocks noGrp="1"/>
          </p:cNvSpPr>
          <p:nvPr>
            <p:ph type="body" idx="1"/>
          </p:nvPr>
        </p:nvSpPr>
        <p:spPr>
          <a:xfrm>
            <a:off x="508001" y="1206501"/>
            <a:ext cx="11176000" cy="476274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lIns="0" tIns="0" rIns="0" bIns="0">
            <a:normAutofit/>
          </a:bodyPr>
          <a:lstStyle>
            <a:lvl1pPr>
              <a:buBlip>
                <a:blip r:embed="rId29"/>
              </a:buBlip>
            </a:lvl1pPr>
            <a:lvl2pPr marL="1066800" indent="-342900">
              <a:buSzPct val="94000"/>
              <a:buChar char="•"/>
              <a:defRPr sz="3800"/>
            </a:lvl2pPr>
            <a:lvl3pPr marL="1685192" indent="-415192">
              <a:buSzPct val="75000"/>
              <a:buChar char="•"/>
              <a:defRPr sz="3400"/>
            </a:lvl3pPr>
            <a:lvl4pPr marL="2271346" indent="-366346">
              <a:buSzPct val="75000"/>
              <a:buChar char="•"/>
              <a:defRPr sz="3000"/>
            </a:lvl4pPr>
            <a:lvl5pPr marL="2881923" indent="-341923">
              <a:buSzPct val="75000"/>
              <a:buChar char="•"/>
              <a:defRPr sz="28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844018" y="6473867"/>
            <a:ext cx="307777" cy="302647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 algn="l">
              <a:defRPr sz="1300" cap="none">
                <a:solidFill>
                  <a:srgbClr val="000000"/>
                </a:solidFill>
              </a:defRPr>
            </a:lvl1pPr>
          </a:lstStyle>
          <a:p>
            <a:pPr defTabSz="412771"/>
            <a:fld id="{86CB4B4D-7CA3-9044-876B-883B54F8677D}" type="slidenum">
              <a:rPr lang="en-US" smtClean="0">
                <a:sym typeface="Helvetica"/>
              </a:rPr>
              <a:pPr defTabSz="412771"/>
              <a:t>‹#›</a:t>
            </a:fld>
            <a:endParaRPr lang="en-US">
              <a:sym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312928377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18" r:id="rId1"/>
    <p:sldLayoutId id="2147483719" r:id="rId2"/>
    <p:sldLayoutId id="2147483720" r:id="rId3"/>
    <p:sldLayoutId id="2147483721" r:id="rId4"/>
    <p:sldLayoutId id="2147483722" r:id="rId5"/>
    <p:sldLayoutId id="2147483723" r:id="rId6"/>
    <p:sldLayoutId id="2147483725" r:id="rId7"/>
    <p:sldLayoutId id="2147483726" r:id="rId8"/>
    <p:sldLayoutId id="2147483727" r:id="rId9"/>
    <p:sldLayoutId id="2147483728" r:id="rId10"/>
    <p:sldLayoutId id="2147483729" r:id="rId11"/>
    <p:sldLayoutId id="2147483730" r:id="rId12"/>
    <p:sldLayoutId id="2147483731" r:id="rId13"/>
    <p:sldLayoutId id="2147483732" r:id="rId14"/>
    <p:sldLayoutId id="2147483733" r:id="rId15"/>
    <p:sldLayoutId id="2147483734" r:id="rId16"/>
    <p:sldLayoutId id="2147483735" r:id="rId17"/>
    <p:sldLayoutId id="2147483736" r:id="rId18"/>
    <p:sldLayoutId id="2147483737" r:id="rId19"/>
    <p:sldLayoutId id="2147483738" r:id="rId20"/>
    <p:sldLayoutId id="2147483739" r:id="rId21"/>
    <p:sldLayoutId id="2147483740" r:id="rId22"/>
    <p:sldLayoutId id="2147483741" r:id="rId23"/>
    <p:sldLayoutId id="2147483742" r:id="rId24"/>
    <p:sldLayoutId id="2147483743" r:id="rId25"/>
    <p:sldLayoutId id="2147483744" r:id="rId26"/>
  </p:sldLayoutIdLst>
  <p:transition spd="med"/>
  <p:txStyles>
    <p:titleStyle>
      <a:lvl1pPr marL="0" marR="0" indent="0" algn="l" defTabSz="41277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001" b="1" i="0" u="none" strike="noStrike" cap="none" spc="0" baseline="0">
          <a:ln>
            <a:noFill/>
          </a:ln>
          <a:solidFill>
            <a:srgbClr val="8DC63F"/>
          </a:solidFill>
          <a:uFillTx/>
          <a:latin typeface="+mn-lt"/>
          <a:ea typeface="+mn-ea"/>
          <a:cs typeface="+mn-cs"/>
          <a:sym typeface="Helvetica"/>
        </a:defRPr>
      </a:lvl1pPr>
      <a:lvl2pPr marL="0" marR="0" indent="114306" algn="l" defTabSz="41277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001" b="1" i="0" u="none" strike="noStrike" cap="none" spc="0" baseline="0">
          <a:ln>
            <a:noFill/>
          </a:ln>
          <a:solidFill>
            <a:srgbClr val="8DC63F"/>
          </a:solidFill>
          <a:uFillTx/>
          <a:latin typeface="+mn-lt"/>
          <a:ea typeface="+mn-ea"/>
          <a:cs typeface="+mn-cs"/>
          <a:sym typeface="Helvetica"/>
        </a:defRPr>
      </a:lvl2pPr>
      <a:lvl3pPr marL="0" marR="0" indent="228611" algn="l" defTabSz="41277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001" b="1" i="0" u="none" strike="noStrike" cap="none" spc="0" baseline="0">
          <a:ln>
            <a:noFill/>
          </a:ln>
          <a:solidFill>
            <a:srgbClr val="8DC63F"/>
          </a:solidFill>
          <a:uFillTx/>
          <a:latin typeface="+mn-lt"/>
          <a:ea typeface="+mn-ea"/>
          <a:cs typeface="+mn-cs"/>
          <a:sym typeface="Helvetica"/>
        </a:defRPr>
      </a:lvl3pPr>
      <a:lvl4pPr marL="0" marR="0" indent="342917" algn="l" defTabSz="41277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001" b="1" i="0" u="none" strike="noStrike" cap="none" spc="0" baseline="0">
          <a:ln>
            <a:noFill/>
          </a:ln>
          <a:solidFill>
            <a:srgbClr val="8DC63F"/>
          </a:solidFill>
          <a:uFillTx/>
          <a:latin typeface="+mn-lt"/>
          <a:ea typeface="+mn-ea"/>
          <a:cs typeface="+mn-cs"/>
          <a:sym typeface="Helvetica"/>
        </a:defRPr>
      </a:lvl4pPr>
      <a:lvl5pPr marL="0" marR="0" indent="457223" algn="l" defTabSz="41277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001" b="1" i="0" u="none" strike="noStrike" cap="none" spc="0" baseline="0">
          <a:ln>
            <a:noFill/>
          </a:ln>
          <a:solidFill>
            <a:srgbClr val="8DC63F"/>
          </a:solidFill>
          <a:uFillTx/>
          <a:latin typeface="+mn-lt"/>
          <a:ea typeface="+mn-ea"/>
          <a:cs typeface="+mn-cs"/>
          <a:sym typeface="Helvetica"/>
        </a:defRPr>
      </a:lvl5pPr>
      <a:lvl6pPr marL="0" marR="0" indent="571529" algn="l" defTabSz="41277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001" b="1" i="0" u="none" strike="noStrike" cap="none" spc="0" baseline="0">
          <a:ln>
            <a:noFill/>
          </a:ln>
          <a:solidFill>
            <a:srgbClr val="8DC63F"/>
          </a:solidFill>
          <a:uFillTx/>
          <a:latin typeface="+mn-lt"/>
          <a:ea typeface="+mn-ea"/>
          <a:cs typeface="+mn-cs"/>
          <a:sym typeface="Helvetica"/>
        </a:defRPr>
      </a:lvl6pPr>
      <a:lvl7pPr marL="0" marR="0" indent="685835" algn="l" defTabSz="41277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001" b="1" i="0" u="none" strike="noStrike" cap="none" spc="0" baseline="0">
          <a:ln>
            <a:noFill/>
          </a:ln>
          <a:solidFill>
            <a:srgbClr val="8DC63F"/>
          </a:solidFill>
          <a:uFillTx/>
          <a:latin typeface="+mn-lt"/>
          <a:ea typeface="+mn-ea"/>
          <a:cs typeface="+mn-cs"/>
          <a:sym typeface="Helvetica"/>
        </a:defRPr>
      </a:lvl7pPr>
      <a:lvl8pPr marL="0" marR="0" indent="800140" algn="l" defTabSz="41277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001" b="1" i="0" u="none" strike="noStrike" cap="none" spc="0" baseline="0">
          <a:ln>
            <a:noFill/>
          </a:ln>
          <a:solidFill>
            <a:srgbClr val="8DC63F"/>
          </a:solidFill>
          <a:uFillTx/>
          <a:latin typeface="+mn-lt"/>
          <a:ea typeface="+mn-ea"/>
          <a:cs typeface="+mn-cs"/>
          <a:sym typeface="Helvetica"/>
        </a:defRPr>
      </a:lvl8pPr>
      <a:lvl9pPr marL="0" marR="0" indent="914446" algn="l" defTabSz="41277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001" b="1" i="0" u="none" strike="noStrike" cap="none" spc="0" baseline="0">
          <a:ln>
            <a:noFill/>
          </a:ln>
          <a:solidFill>
            <a:srgbClr val="8DC63F"/>
          </a:solidFill>
          <a:uFillTx/>
          <a:latin typeface="+mn-lt"/>
          <a:ea typeface="+mn-ea"/>
          <a:cs typeface="+mn-cs"/>
          <a:sym typeface="Helvetica"/>
        </a:defRPr>
      </a:lvl9pPr>
    </p:titleStyle>
    <p:bodyStyle>
      <a:lvl1pPr marL="304815" marR="0" indent="-292115" algn="l" defTabSz="412771" rtl="0" latinLnBrk="0">
        <a:lnSpc>
          <a:spcPct val="100000"/>
        </a:lnSpc>
        <a:spcBef>
          <a:spcPts val="1500"/>
        </a:spcBef>
        <a:spcAft>
          <a:spcPts val="0"/>
        </a:spcAft>
        <a:buClrTx/>
        <a:buSzPct val="50000"/>
        <a:buFontTx/>
        <a:buBlip>
          <a:blip r:embed="rId29"/>
        </a:buBlip>
        <a:tabLst/>
        <a:defRPr sz="2501" b="0" i="0" u="none" strike="noStrike" cap="none" spc="0" baseline="0">
          <a:ln>
            <a:noFill/>
          </a:ln>
          <a:solidFill>
            <a:srgbClr val="333333"/>
          </a:solidFill>
          <a:uFillTx/>
          <a:latin typeface="+mn-lt"/>
          <a:ea typeface="+mn-ea"/>
          <a:cs typeface="+mn-cs"/>
          <a:sym typeface="Helvetica"/>
        </a:defRPr>
      </a:lvl1pPr>
      <a:lvl2pPr marL="622820" marR="0" indent="-305303" algn="l" defTabSz="412771" rtl="0" latinLnBrk="0">
        <a:lnSpc>
          <a:spcPct val="100000"/>
        </a:lnSpc>
        <a:spcBef>
          <a:spcPts val="1500"/>
        </a:spcBef>
        <a:spcAft>
          <a:spcPts val="0"/>
        </a:spcAft>
        <a:buClrTx/>
        <a:buSzPct val="50000"/>
        <a:buFontTx/>
        <a:buBlip>
          <a:blip r:embed="rId30"/>
        </a:buBlip>
        <a:tabLst/>
        <a:defRPr sz="2501" b="0" i="0" u="none" strike="noStrike" cap="none" spc="0" baseline="0">
          <a:ln>
            <a:noFill/>
          </a:ln>
          <a:solidFill>
            <a:srgbClr val="333333"/>
          </a:solidFill>
          <a:uFillTx/>
          <a:latin typeface="+mn-lt"/>
          <a:ea typeface="+mn-ea"/>
          <a:cs typeface="+mn-cs"/>
          <a:sym typeface="Helvetica"/>
        </a:defRPr>
      </a:lvl2pPr>
      <a:lvl3pPr marL="940335" marR="0" indent="-305303" algn="l" defTabSz="412771" rtl="0" latinLnBrk="0">
        <a:lnSpc>
          <a:spcPct val="100000"/>
        </a:lnSpc>
        <a:spcBef>
          <a:spcPts val="1500"/>
        </a:spcBef>
        <a:spcAft>
          <a:spcPts val="0"/>
        </a:spcAft>
        <a:buClrTx/>
        <a:buSzPct val="50000"/>
        <a:buFontTx/>
        <a:buBlip>
          <a:blip r:embed="rId30"/>
        </a:buBlip>
        <a:tabLst/>
        <a:defRPr sz="2501" b="0" i="0" u="none" strike="noStrike" cap="none" spc="0" baseline="0">
          <a:ln>
            <a:noFill/>
          </a:ln>
          <a:solidFill>
            <a:srgbClr val="333333"/>
          </a:solidFill>
          <a:uFillTx/>
          <a:latin typeface="+mn-lt"/>
          <a:ea typeface="+mn-ea"/>
          <a:cs typeface="+mn-cs"/>
          <a:sym typeface="Helvetica"/>
        </a:defRPr>
      </a:lvl3pPr>
      <a:lvl4pPr marL="1257851" marR="0" indent="-305303" algn="l" defTabSz="412771" rtl="0" latinLnBrk="0">
        <a:lnSpc>
          <a:spcPct val="100000"/>
        </a:lnSpc>
        <a:spcBef>
          <a:spcPts val="1500"/>
        </a:spcBef>
        <a:spcAft>
          <a:spcPts val="0"/>
        </a:spcAft>
        <a:buClrTx/>
        <a:buSzPct val="50000"/>
        <a:buFontTx/>
        <a:buBlip>
          <a:blip r:embed="rId30"/>
        </a:buBlip>
        <a:tabLst/>
        <a:defRPr sz="2501" b="0" i="0" u="none" strike="noStrike" cap="none" spc="0" baseline="0">
          <a:ln>
            <a:noFill/>
          </a:ln>
          <a:solidFill>
            <a:srgbClr val="333333"/>
          </a:solidFill>
          <a:uFillTx/>
          <a:latin typeface="+mn-lt"/>
          <a:ea typeface="+mn-ea"/>
          <a:cs typeface="+mn-cs"/>
          <a:sym typeface="Helvetica"/>
        </a:defRPr>
      </a:lvl4pPr>
      <a:lvl5pPr marL="1575367" marR="0" indent="-305303" algn="l" defTabSz="412771" rtl="0" latinLnBrk="0">
        <a:lnSpc>
          <a:spcPct val="100000"/>
        </a:lnSpc>
        <a:spcBef>
          <a:spcPts val="1500"/>
        </a:spcBef>
        <a:spcAft>
          <a:spcPts val="0"/>
        </a:spcAft>
        <a:buClrTx/>
        <a:buSzPct val="50000"/>
        <a:buFontTx/>
        <a:buBlip>
          <a:blip r:embed="rId30"/>
        </a:buBlip>
        <a:tabLst/>
        <a:defRPr sz="2501" b="0" i="0" u="none" strike="noStrike" cap="none" spc="0" baseline="0">
          <a:ln>
            <a:noFill/>
          </a:ln>
          <a:solidFill>
            <a:srgbClr val="333333"/>
          </a:solidFill>
          <a:uFillTx/>
          <a:latin typeface="+mn-lt"/>
          <a:ea typeface="+mn-ea"/>
          <a:cs typeface="+mn-cs"/>
          <a:sym typeface="Helvetica"/>
        </a:defRPr>
      </a:lvl5pPr>
      <a:lvl6pPr marL="1892883" marR="0" indent="-305304" algn="l" defTabSz="412771" rtl="0" latinLnBrk="0">
        <a:lnSpc>
          <a:spcPct val="100000"/>
        </a:lnSpc>
        <a:spcBef>
          <a:spcPts val="1500"/>
        </a:spcBef>
        <a:spcAft>
          <a:spcPts val="0"/>
        </a:spcAft>
        <a:buClrTx/>
        <a:buSzPct val="50000"/>
        <a:buFontTx/>
        <a:buBlip>
          <a:blip r:embed="rId30"/>
        </a:buBlip>
        <a:tabLst/>
        <a:defRPr sz="2501" b="0" i="0" u="none" strike="noStrike" cap="none" spc="0" baseline="0">
          <a:ln>
            <a:noFill/>
          </a:ln>
          <a:solidFill>
            <a:srgbClr val="333333"/>
          </a:solidFill>
          <a:uFillTx/>
          <a:latin typeface="+mn-lt"/>
          <a:ea typeface="+mn-ea"/>
          <a:cs typeface="+mn-cs"/>
          <a:sym typeface="Helvetica"/>
        </a:defRPr>
      </a:lvl6pPr>
      <a:lvl7pPr marL="2210399" marR="0" indent="-305304" algn="l" defTabSz="412771" rtl="0" latinLnBrk="0">
        <a:lnSpc>
          <a:spcPct val="100000"/>
        </a:lnSpc>
        <a:spcBef>
          <a:spcPts val="1500"/>
        </a:spcBef>
        <a:spcAft>
          <a:spcPts val="0"/>
        </a:spcAft>
        <a:buClrTx/>
        <a:buSzPct val="50000"/>
        <a:buFontTx/>
        <a:buBlip>
          <a:blip r:embed="rId30"/>
        </a:buBlip>
        <a:tabLst/>
        <a:defRPr sz="2501" b="0" i="0" u="none" strike="noStrike" cap="none" spc="0" baseline="0">
          <a:ln>
            <a:noFill/>
          </a:ln>
          <a:solidFill>
            <a:srgbClr val="333333"/>
          </a:solidFill>
          <a:uFillTx/>
          <a:latin typeface="+mn-lt"/>
          <a:ea typeface="+mn-ea"/>
          <a:cs typeface="+mn-cs"/>
          <a:sym typeface="Helvetica"/>
        </a:defRPr>
      </a:lvl7pPr>
      <a:lvl8pPr marL="2527915" marR="0" indent="-305304" algn="l" defTabSz="412771" rtl="0" latinLnBrk="0">
        <a:lnSpc>
          <a:spcPct val="100000"/>
        </a:lnSpc>
        <a:spcBef>
          <a:spcPts val="1500"/>
        </a:spcBef>
        <a:spcAft>
          <a:spcPts val="0"/>
        </a:spcAft>
        <a:buClrTx/>
        <a:buSzPct val="50000"/>
        <a:buFontTx/>
        <a:buBlip>
          <a:blip r:embed="rId30"/>
        </a:buBlip>
        <a:tabLst/>
        <a:defRPr sz="2501" b="0" i="0" u="none" strike="noStrike" cap="none" spc="0" baseline="0">
          <a:ln>
            <a:noFill/>
          </a:ln>
          <a:solidFill>
            <a:srgbClr val="333333"/>
          </a:solidFill>
          <a:uFillTx/>
          <a:latin typeface="+mn-lt"/>
          <a:ea typeface="+mn-ea"/>
          <a:cs typeface="+mn-cs"/>
          <a:sym typeface="Helvetica"/>
        </a:defRPr>
      </a:lvl8pPr>
      <a:lvl9pPr marL="2845431" marR="0" indent="-305304" algn="l" defTabSz="412771" rtl="0" latinLnBrk="0">
        <a:lnSpc>
          <a:spcPct val="100000"/>
        </a:lnSpc>
        <a:spcBef>
          <a:spcPts val="1500"/>
        </a:spcBef>
        <a:spcAft>
          <a:spcPts val="0"/>
        </a:spcAft>
        <a:buClrTx/>
        <a:buSzPct val="50000"/>
        <a:buFontTx/>
        <a:buBlip>
          <a:blip r:embed="rId30"/>
        </a:buBlip>
        <a:tabLst/>
        <a:defRPr sz="2501" b="0" i="0" u="none" strike="noStrike" cap="none" spc="0" baseline="0">
          <a:ln>
            <a:noFill/>
          </a:ln>
          <a:solidFill>
            <a:srgbClr val="333333"/>
          </a:solidFill>
          <a:uFillTx/>
          <a:latin typeface="+mn-lt"/>
          <a:ea typeface="+mn-ea"/>
          <a:cs typeface="+mn-cs"/>
          <a:sym typeface="Helvetica"/>
        </a:defRPr>
      </a:lvl9pPr>
    </p:bodyStyle>
    <p:otherStyle>
      <a:lvl1pPr marL="0" marR="0" indent="0" algn="l" defTabSz="41277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300" b="1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"/>
        </a:defRPr>
      </a:lvl1pPr>
      <a:lvl2pPr marL="0" marR="0" indent="114306" algn="l" defTabSz="41277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300" b="1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"/>
        </a:defRPr>
      </a:lvl2pPr>
      <a:lvl3pPr marL="0" marR="0" indent="228611" algn="l" defTabSz="41277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300" b="1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"/>
        </a:defRPr>
      </a:lvl3pPr>
      <a:lvl4pPr marL="0" marR="0" indent="342917" algn="l" defTabSz="41277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300" b="1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"/>
        </a:defRPr>
      </a:lvl4pPr>
      <a:lvl5pPr marL="0" marR="0" indent="457223" algn="l" defTabSz="41277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300" b="1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"/>
        </a:defRPr>
      </a:lvl5pPr>
      <a:lvl6pPr marL="0" marR="0" indent="571529" algn="l" defTabSz="41277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300" b="1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"/>
        </a:defRPr>
      </a:lvl6pPr>
      <a:lvl7pPr marL="0" marR="0" indent="685835" algn="l" defTabSz="41277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300" b="1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"/>
        </a:defRPr>
      </a:lvl7pPr>
      <a:lvl8pPr marL="0" marR="0" indent="800140" algn="l" defTabSz="41277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300" b="1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"/>
        </a:defRPr>
      </a:lvl8pPr>
      <a:lvl9pPr marL="0" marR="0" indent="914446" algn="l" defTabSz="41277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300" b="1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>
            <a:spLocks noGrp="1"/>
          </p:cNvSpPr>
          <p:nvPr>
            <p:ph type="title"/>
          </p:nvPr>
        </p:nvSpPr>
        <p:spPr>
          <a:xfrm>
            <a:off x="647700" y="447675"/>
            <a:ext cx="10896600" cy="5905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8100" tIns="38100" rIns="38100" bIns="38100"/>
          <a:lstStyle/>
          <a:p>
            <a:r>
              <a:t>Title Text</a:t>
            </a:r>
          </a:p>
        </p:txBody>
      </p:sp>
      <p:sp>
        <p:nvSpPr>
          <p:cNvPr id="3" name="Body Level One…"/>
          <p:cNvSpPr txBox="1">
            <a:spLocks noGrp="1"/>
          </p:cNvSpPr>
          <p:nvPr>
            <p:ph type="body" idx="1"/>
          </p:nvPr>
        </p:nvSpPr>
        <p:spPr>
          <a:xfrm>
            <a:off x="647700" y="1028700"/>
            <a:ext cx="10896600" cy="53721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8100" tIns="38100" rIns="38100" bIns="38100"/>
          <a:lstStyle>
            <a:lvl2pPr marL="368300" indent="-330200">
              <a:spcBef>
                <a:spcPts val="1300"/>
              </a:spcBef>
              <a:buSzPct val="90000"/>
              <a:buChar char="•"/>
              <a:defRPr sz="3000" b="0">
                <a:solidFill>
                  <a:srgbClr val="FFFFFF"/>
                </a:solidFill>
              </a:defRPr>
            </a:lvl2pPr>
            <a:lvl3pPr marL="596900" indent="-304800">
              <a:spcBef>
                <a:spcPts val="1100"/>
              </a:spcBef>
              <a:buSzPct val="80000"/>
              <a:buChar char="–"/>
              <a:defRPr sz="2600" b="0">
                <a:solidFill>
                  <a:srgbClr val="FFFFFF"/>
                </a:solidFill>
              </a:defRPr>
            </a:lvl3pPr>
            <a:lvl4pPr marL="869950" indent="-254000">
              <a:spcBef>
                <a:spcPts val="900"/>
              </a:spcBef>
              <a:buSzPct val="80000"/>
              <a:buChar char="–"/>
              <a:defRPr sz="2200" b="0">
                <a:solidFill>
                  <a:srgbClr val="FFFFFF"/>
                </a:solidFill>
              </a:defRPr>
            </a:lvl4pPr>
            <a:lvl5pPr marL="1149350" indent="-254000">
              <a:spcBef>
                <a:spcPts val="900"/>
              </a:spcBef>
              <a:buSzPct val="80000"/>
              <a:buChar char="–"/>
              <a:defRPr sz="2200" b="0">
                <a:solidFill>
                  <a:srgbClr val="FFFFFF"/>
                </a:solid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020568" y="6505576"/>
            <a:ext cx="141064" cy="138499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>
            <a:lvl1pPr algn="r">
              <a:defRPr sz="900" b="0">
                <a:solidFill>
                  <a:srgbClr val="929292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4964563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46" r:id="rId1"/>
    <p:sldLayoutId id="2147483747" r:id="rId2"/>
    <p:sldLayoutId id="2147483748" r:id="rId3"/>
    <p:sldLayoutId id="2147483749" r:id="rId4"/>
    <p:sldLayoutId id="2147483750" r:id="rId5"/>
    <p:sldLayoutId id="2147483751" r:id="rId6"/>
    <p:sldLayoutId id="2147483752" r:id="rId7"/>
    <p:sldLayoutId id="2147483753" r:id="rId8"/>
    <p:sldLayoutId id="2147483754" r:id="rId9"/>
    <p:sldLayoutId id="2147483755" r:id="rId10"/>
    <p:sldLayoutId id="2147483756" r:id="rId11"/>
  </p:sldLayoutIdLst>
  <p:transition spd="med">
    <p:fade/>
  </p:transition>
  <p:txStyles>
    <p:titleStyle>
      <a:lvl1pPr marL="0" marR="0" indent="0" algn="l" defTabSz="342900" rtl="0" latinLnBrk="0">
        <a:lnSpc>
          <a:spcPts val="3825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375" b="1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Arial"/>
        </a:defRPr>
      </a:lvl1pPr>
      <a:lvl2pPr marL="0" marR="0" indent="171450" algn="l" defTabSz="342900" rtl="0" latinLnBrk="0">
        <a:lnSpc>
          <a:spcPts val="3825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375" b="1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Arial"/>
        </a:defRPr>
      </a:lvl2pPr>
      <a:lvl3pPr marL="0" marR="0" indent="342900" algn="l" defTabSz="342900" rtl="0" latinLnBrk="0">
        <a:lnSpc>
          <a:spcPts val="3825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375" b="1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Arial"/>
        </a:defRPr>
      </a:lvl3pPr>
      <a:lvl4pPr marL="0" marR="0" indent="514350" algn="l" defTabSz="342900" rtl="0" latinLnBrk="0">
        <a:lnSpc>
          <a:spcPts val="3825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375" b="1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Arial"/>
        </a:defRPr>
      </a:lvl4pPr>
      <a:lvl5pPr marL="0" marR="0" indent="685800" algn="l" defTabSz="342900" rtl="0" latinLnBrk="0">
        <a:lnSpc>
          <a:spcPts val="3825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375" b="1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Arial"/>
        </a:defRPr>
      </a:lvl5pPr>
      <a:lvl6pPr marL="0" marR="0" indent="857250" algn="l" defTabSz="342900" rtl="0" latinLnBrk="0">
        <a:lnSpc>
          <a:spcPts val="3825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375" b="1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Arial"/>
        </a:defRPr>
      </a:lvl6pPr>
      <a:lvl7pPr marL="0" marR="0" indent="1028700" algn="l" defTabSz="342900" rtl="0" latinLnBrk="0">
        <a:lnSpc>
          <a:spcPts val="3825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375" b="1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Arial"/>
        </a:defRPr>
      </a:lvl7pPr>
      <a:lvl8pPr marL="0" marR="0" indent="1200150" algn="l" defTabSz="342900" rtl="0" latinLnBrk="0">
        <a:lnSpc>
          <a:spcPts val="3825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375" b="1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Arial"/>
        </a:defRPr>
      </a:lvl8pPr>
      <a:lvl9pPr marL="0" marR="0" indent="1371600" algn="l" defTabSz="342900" rtl="0" latinLnBrk="0">
        <a:lnSpc>
          <a:spcPts val="3825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375" b="1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Arial"/>
        </a:defRPr>
      </a:lvl9pPr>
    </p:titleStyle>
    <p:bodyStyle>
      <a:lvl1pPr marL="0" marR="0" indent="0" algn="l" defTabSz="409575" rtl="0" latinLnBrk="0">
        <a:lnSpc>
          <a:spcPct val="100000"/>
        </a:lnSpc>
        <a:spcBef>
          <a:spcPts val="2850"/>
        </a:spcBef>
        <a:spcAft>
          <a:spcPts val="0"/>
        </a:spcAft>
        <a:buClrTx/>
        <a:buSzTx/>
        <a:buFontTx/>
        <a:buNone/>
        <a:tabLst/>
        <a:defRPr sz="2400" b="1" i="0" u="none" strike="noStrike" cap="none" spc="0" baseline="0">
          <a:ln>
            <a:noFill/>
          </a:ln>
          <a:solidFill>
            <a:srgbClr val="9DA9A9"/>
          </a:solidFill>
          <a:uFillTx/>
          <a:latin typeface="+mn-lt"/>
          <a:ea typeface="+mn-ea"/>
          <a:cs typeface="+mn-cs"/>
          <a:sym typeface="Arial"/>
        </a:defRPr>
      </a:lvl1pPr>
      <a:lvl2pPr marL="0" marR="0" indent="171450" algn="l" defTabSz="409575" rtl="0" latinLnBrk="0">
        <a:lnSpc>
          <a:spcPct val="100000"/>
        </a:lnSpc>
        <a:spcBef>
          <a:spcPts val="2850"/>
        </a:spcBef>
        <a:spcAft>
          <a:spcPts val="0"/>
        </a:spcAft>
        <a:buClrTx/>
        <a:buSzTx/>
        <a:buFontTx/>
        <a:buNone/>
        <a:tabLst/>
        <a:defRPr sz="2400" b="1" i="0" u="none" strike="noStrike" cap="none" spc="0" baseline="0">
          <a:ln>
            <a:noFill/>
          </a:ln>
          <a:solidFill>
            <a:srgbClr val="9DA9A9"/>
          </a:solidFill>
          <a:uFillTx/>
          <a:latin typeface="+mn-lt"/>
          <a:ea typeface="+mn-ea"/>
          <a:cs typeface="+mn-cs"/>
          <a:sym typeface="Arial"/>
        </a:defRPr>
      </a:lvl2pPr>
      <a:lvl3pPr marL="0" marR="0" indent="342900" algn="l" defTabSz="409575" rtl="0" latinLnBrk="0">
        <a:lnSpc>
          <a:spcPct val="100000"/>
        </a:lnSpc>
        <a:spcBef>
          <a:spcPts val="2850"/>
        </a:spcBef>
        <a:spcAft>
          <a:spcPts val="0"/>
        </a:spcAft>
        <a:buClrTx/>
        <a:buSzTx/>
        <a:buFontTx/>
        <a:buNone/>
        <a:tabLst/>
        <a:defRPr sz="2400" b="1" i="0" u="none" strike="noStrike" cap="none" spc="0" baseline="0">
          <a:ln>
            <a:noFill/>
          </a:ln>
          <a:solidFill>
            <a:srgbClr val="9DA9A9"/>
          </a:solidFill>
          <a:uFillTx/>
          <a:latin typeface="+mn-lt"/>
          <a:ea typeface="+mn-ea"/>
          <a:cs typeface="+mn-cs"/>
          <a:sym typeface="Arial"/>
        </a:defRPr>
      </a:lvl3pPr>
      <a:lvl4pPr marL="0" marR="0" indent="514350" algn="l" defTabSz="409575" rtl="0" latinLnBrk="0">
        <a:lnSpc>
          <a:spcPct val="100000"/>
        </a:lnSpc>
        <a:spcBef>
          <a:spcPts val="2850"/>
        </a:spcBef>
        <a:spcAft>
          <a:spcPts val="0"/>
        </a:spcAft>
        <a:buClrTx/>
        <a:buSzTx/>
        <a:buFontTx/>
        <a:buNone/>
        <a:tabLst/>
        <a:defRPr sz="2400" b="1" i="0" u="none" strike="noStrike" cap="none" spc="0" baseline="0">
          <a:ln>
            <a:noFill/>
          </a:ln>
          <a:solidFill>
            <a:srgbClr val="9DA9A9"/>
          </a:solidFill>
          <a:uFillTx/>
          <a:latin typeface="+mn-lt"/>
          <a:ea typeface="+mn-ea"/>
          <a:cs typeface="+mn-cs"/>
          <a:sym typeface="Arial"/>
        </a:defRPr>
      </a:lvl4pPr>
      <a:lvl5pPr marL="0" marR="0" indent="685800" algn="l" defTabSz="409575" rtl="0" latinLnBrk="0">
        <a:lnSpc>
          <a:spcPct val="100000"/>
        </a:lnSpc>
        <a:spcBef>
          <a:spcPts val="2850"/>
        </a:spcBef>
        <a:spcAft>
          <a:spcPts val="0"/>
        </a:spcAft>
        <a:buClrTx/>
        <a:buSzTx/>
        <a:buFontTx/>
        <a:buNone/>
        <a:tabLst/>
        <a:defRPr sz="2400" b="1" i="0" u="none" strike="noStrike" cap="none" spc="0" baseline="0">
          <a:ln>
            <a:noFill/>
          </a:ln>
          <a:solidFill>
            <a:srgbClr val="9DA9A9"/>
          </a:solidFill>
          <a:uFillTx/>
          <a:latin typeface="+mn-lt"/>
          <a:ea typeface="+mn-ea"/>
          <a:cs typeface="+mn-cs"/>
          <a:sym typeface="Arial"/>
        </a:defRPr>
      </a:lvl5pPr>
      <a:lvl6pPr marL="0" marR="0" indent="857250" algn="l" defTabSz="409575" rtl="0" latinLnBrk="0">
        <a:lnSpc>
          <a:spcPct val="100000"/>
        </a:lnSpc>
        <a:spcBef>
          <a:spcPts val="2850"/>
        </a:spcBef>
        <a:spcAft>
          <a:spcPts val="0"/>
        </a:spcAft>
        <a:buClrTx/>
        <a:buSzTx/>
        <a:buFontTx/>
        <a:buNone/>
        <a:tabLst/>
        <a:defRPr sz="2400" b="1" i="0" u="none" strike="noStrike" cap="none" spc="0" baseline="0">
          <a:ln>
            <a:noFill/>
          </a:ln>
          <a:solidFill>
            <a:srgbClr val="9DA9A9"/>
          </a:solidFill>
          <a:uFillTx/>
          <a:latin typeface="+mn-lt"/>
          <a:ea typeface="+mn-ea"/>
          <a:cs typeface="+mn-cs"/>
          <a:sym typeface="Arial"/>
        </a:defRPr>
      </a:lvl6pPr>
      <a:lvl7pPr marL="0" marR="0" indent="1028700" algn="l" defTabSz="409575" rtl="0" latinLnBrk="0">
        <a:lnSpc>
          <a:spcPct val="100000"/>
        </a:lnSpc>
        <a:spcBef>
          <a:spcPts val="2850"/>
        </a:spcBef>
        <a:spcAft>
          <a:spcPts val="0"/>
        </a:spcAft>
        <a:buClrTx/>
        <a:buSzTx/>
        <a:buFontTx/>
        <a:buNone/>
        <a:tabLst/>
        <a:defRPr sz="2400" b="1" i="0" u="none" strike="noStrike" cap="none" spc="0" baseline="0">
          <a:ln>
            <a:noFill/>
          </a:ln>
          <a:solidFill>
            <a:srgbClr val="9DA9A9"/>
          </a:solidFill>
          <a:uFillTx/>
          <a:latin typeface="+mn-lt"/>
          <a:ea typeface="+mn-ea"/>
          <a:cs typeface="+mn-cs"/>
          <a:sym typeface="Arial"/>
        </a:defRPr>
      </a:lvl7pPr>
      <a:lvl8pPr marL="0" marR="0" indent="1200150" algn="l" defTabSz="409575" rtl="0" latinLnBrk="0">
        <a:lnSpc>
          <a:spcPct val="100000"/>
        </a:lnSpc>
        <a:spcBef>
          <a:spcPts val="2850"/>
        </a:spcBef>
        <a:spcAft>
          <a:spcPts val="0"/>
        </a:spcAft>
        <a:buClrTx/>
        <a:buSzTx/>
        <a:buFontTx/>
        <a:buNone/>
        <a:tabLst/>
        <a:defRPr sz="2400" b="1" i="0" u="none" strike="noStrike" cap="none" spc="0" baseline="0">
          <a:ln>
            <a:noFill/>
          </a:ln>
          <a:solidFill>
            <a:srgbClr val="9DA9A9"/>
          </a:solidFill>
          <a:uFillTx/>
          <a:latin typeface="+mn-lt"/>
          <a:ea typeface="+mn-ea"/>
          <a:cs typeface="+mn-cs"/>
          <a:sym typeface="Arial"/>
        </a:defRPr>
      </a:lvl8pPr>
      <a:lvl9pPr marL="0" marR="0" indent="1371600" algn="l" defTabSz="409575" rtl="0" latinLnBrk="0">
        <a:lnSpc>
          <a:spcPct val="100000"/>
        </a:lnSpc>
        <a:spcBef>
          <a:spcPts val="2850"/>
        </a:spcBef>
        <a:spcAft>
          <a:spcPts val="0"/>
        </a:spcAft>
        <a:buClrTx/>
        <a:buSzTx/>
        <a:buFontTx/>
        <a:buNone/>
        <a:tabLst/>
        <a:defRPr sz="2400" b="1" i="0" u="none" strike="noStrike" cap="none" spc="0" baseline="0">
          <a:ln>
            <a:noFill/>
          </a:ln>
          <a:solidFill>
            <a:srgbClr val="9DA9A9"/>
          </a:solidFill>
          <a:uFillTx/>
          <a:latin typeface="+mn-lt"/>
          <a:ea typeface="+mn-ea"/>
          <a:cs typeface="+mn-cs"/>
          <a:sym typeface="Arial"/>
        </a:defRPr>
      </a:lvl9pPr>
    </p:bodyStyle>
    <p:otherStyle>
      <a:lvl1pPr marL="0" marR="0" indent="0" algn="r" defTabSz="3429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1pPr>
      <a:lvl2pPr marL="0" marR="0" indent="171450" algn="r" defTabSz="3429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2pPr>
      <a:lvl3pPr marL="0" marR="0" indent="342900" algn="r" defTabSz="3429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3pPr>
      <a:lvl4pPr marL="0" marR="0" indent="514350" algn="r" defTabSz="3429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4pPr>
      <a:lvl5pPr marL="0" marR="0" indent="685800" algn="r" defTabSz="3429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5pPr>
      <a:lvl6pPr marL="0" marR="0" indent="857250" algn="r" defTabSz="3429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6pPr>
      <a:lvl7pPr marL="0" marR="0" indent="1028700" algn="r" defTabSz="3429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7pPr>
      <a:lvl8pPr marL="0" marR="0" indent="1200150" algn="r" defTabSz="3429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8pPr>
      <a:lvl9pPr marL="0" marR="0" indent="1371600" algn="r" defTabSz="3429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3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homes.rewiringamerica.org/personal-electrification-planner" TargetMode="External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0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1828D-9ED4-42E2-0334-0C3F319C868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45389" y="863571"/>
            <a:ext cx="10575985" cy="1517320"/>
          </a:xfrm>
        </p:spPr>
        <p:txBody>
          <a:bodyPr>
            <a:normAutofit/>
          </a:bodyPr>
          <a:lstStyle/>
          <a:p>
            <a:r>
              <a:rPr lang="en-US" sz="4000" b="1" dirty="0">
                <a:solidFill>
                  <a:srgbClr val="00B05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PLANNING FOR A FOSSIL FUEL-FREE FUTURE ONE HOME AT A TIME</a:t>
            </a:r>
            <a:endParaRPr lang="en-US" sz="11500" b="1" dirty="0">
              <a:solidFill>
                <a:srgbClr val="00B050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A38CBA6-F4BB-0D87-E1BA-E0B233A71EC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028381"/>
            <a:ext cx="9144000" cy="2095709"/>
          </a:xfrm>
        </p:spPr>
        <p:txBody>
          <a:bodyPr>
            <a:normAutofit fontScale="92500" lnSpcReduction="10000"/>
          </a:bodyPr>
          <a:lstStyle/>
          <a:p>
            <a:r>
              <a:rPr lang="en-US" sz="3500" b="1" kern="100" dirty="0">
                <a:solidFill>
                  <a:srgbClr val="00B05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LEARN TO ELECTRIFY YOUR HOUSEHOLD</a:t>
            </a:r>
          </a:p>
          <a:p>
            <a:r>
              <a:rPr lang="en-US" sz="3500" b="1" kern="100" dirty="0">
                <a:solidFill>
                  <a:srgbClr val="00B050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Pat and Steve Miller</a:t>
            </a:r>
          </a:p>
          <a:p>
            <a:endParaRPr lang="en-US" sz="3500" b="1" kern="100" dirty="0">
              <a:solidFill>
                <a:srgbClr val="00B050"/>
              </a:solidFill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r>
              <a:rPr lang="en-US" sz="3500" b="1" kern="100" dirty="0">
                <a:solidFill>
                  <a:srgbClr val="00B05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Sept 24, 2024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124745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screenshot of a website&#10;&#10;Description automatically generated">
            <a:extLst>
              <a:ext uri="{FF2B5EF4-FFF2-40B4-BE49-F238E27FC236}">
                <a16:creationId xmlns:a16="http://schemas.microsoft.com/office/drawing/2014/main" id="{45EB83FE-F967-5ADB-1062-2AC3A83C7CA3}"/>
              </a:ext>
            </a:extLst>
          </p:cNvPr>
          <p:cNvPicPr>
            <a:picLocks noGrp="1" noChangeAspect="1"/>
          </p:cNvPicPr>
          <p:nvPr>
            <p:ph idx="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8320" y="1270000"/>
            <a:ext cx="5915359" cy="5270499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696278ED-69C1-CFDE-4559-32E0FE0859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00B050"/>
                </a:solidFill>
              </a:rPr>
              <a:t>PROJECT HEAT PUMP DETAILS</a:t>
            </a:r>
          </a:p>
        </p:txBody>
      </p:sp>
    </p:spTree>
    <p:extLst>
      <p:ext uri="{BB962C8B-B14F-4D97-AF65-F5344CB8AC3E}">
        <p14:creationId xmlns:p14="http://schemas.microsoft.com/office/powerpoint/2010/main" val="639473865"/>
      </p:ext>
    </p:ext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screenshot of a web page&#10;&#10;Description automatically generated">
            <a:extLst>
              <a:ext uri="{FF2B5EF4-FFF2-40B4-BE49-F238E27FC236}">
                <a16:creationId xmlns:a16="http://schemas.microsoft.com/office/drawing/2014/main" id="{8CC5478B-A3F3-1A44-3E6C-B1B6694CB757}"/>
              </a:ext>
            </a:extLst>
          </p:cNvPr>
          <p:cNvPicPr>
            <a:picLocks noGrp="1" noChangeAspect="1"/>
          </p:cNvPicPr>
          <p:nvPr>
            <p:ph idx="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2465" y="1270000"/>
            <a:ext cx="6967070" cy="5270499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776E366B-3EFC-E126-EEDA-80525D689D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00B050"/>
                </a:solidFill>
              </a:rPr>
              <a:t>PROJECT HEAT PUMP UP-FRONT COSTS</a:t>
            </a:r>
          </a:p>
        </p:txBody>
      </p:sp>
    </p:spTree>
    <p:extLst>
      <p:ext uri="{BB962C8B-B14F-4D97-AF65-F5344CB8AC3E}">
        <p14:creationId xmlns:p14="http://schemas.microsoft.com/office/powerpoint/2010/main" val="756825481"/>
      </p:ext>
    </p:extLst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screenshot of a web page&#10;&#10;Description automatically generated">
            <a:extLst>
              <a:ext uri="{FF2B5EF4-FFF2-40B4-BE49-F238E27FC236}">
                <a16:creationId xmlns:a16="http://schemas.microsoft.com/office/drawing/2014/main" id="{50284A56-CF59-93CE-92B5-080FD2A28020}"/>
              </a:ext>
            </a:extLst>
          </p:cNvPr>
          <p:cNvPicPr>
            <a:picLocks noGrp="1" noChangeAspect="1"/>
          </p:cNvPicPr>
          <p:nvPr>
            <p:ph idx="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3050" y="1195948"/>
            <a:ext cx="8057457" cy="5344551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F1A20586-6F2E-A47D-6988-8D12116B26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00B050"/>
                </a:solidFill>
              </a:rPr>
              <a:t>PROJECT HEAT PUMP CONTRACTORS</a:t>
            </a:r>
          </a:p>
        </p:txBody>
      </p:sp>
    </p:spTree>
    <p:extLst>
      <p:ext uri="{BB962C8B-B14F-4D97-AF65-F5344CB8AC3E}">
        <p14:creationId xmlns:p14="http://schemas.microsoft.com/office/powerpoint/2010/main" val="962184066"/>
      </p:ext>
    </p:extLst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65F28FA-F2E4-D3AC-C93A-F5F5E37E41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00B050"/>
                </a:solidFill>
              </a:rPr>
              <a:t>PROJECT HEAT PUMP PROJECT GUIDE</a:t>
            </a:r>
          </a:p>
        </p:txBody>
      </p:sp>
      <p:pic>
        <p:nvPicPr>
          <p:cNvPr id="9" name="Content Placeholder 8" descr="A screenshot of a computer&#10;&#10;Description automatically generated">
            <a:extLst>
              <a:ext uri="{FF2B5EF4-FFF2-40B4-BE49-F238E27FC236}">
                <a16:creationId xmlns:a16="http://schemas.microsoft.com/office/drawing/2014/main" id="{85072602-E2B5-1996-75B0-060988D19EE2}"/>
              </a:ext>
            </a:extLst>
          </p:cNvPr>
          <p:cNvPicPr>
            <a:picLocks noGrp="1" noChangeAspect="1"/>
          </p:cNvPicPr>
          <p:nvPr>
            <p:ph idx="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6900" y="1195948"/>
            <a:ext cx="6118200" cy="5270499"/>
          </a:xfrm>
        </p:spPr>
      </p:pic>
    </p:spTree>
    <p:extLst>
      <p:ext uri="{BB962C8B-B14F-4D97-AF65-F5344CB8AC3E}">
        <p14:creationId xmlns:p14="http://schemas.microsoft.com/office/powerpoint/2010/main" val="772662593"/>
      </p:ext>
    </p:extLst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00B050"/>
                </a:solidFill>
              </a:rPr>
              <a:t>WHY WE WANT TO SAVE THE WORLD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2701" indent="0">
              <a:buNone/>
            </a:pPr>
            <a:endParaRPr lang="en-US" dirty="0"/>
          </a:p>
          <a:p>
            <a:pPr marL="12701" indent="0">
              <a:buNone/>
            </a:pP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6E80DAB-D964-DBE6-56AA-4DA5228DFE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204" y="1010500"/>
            <a:ext cx="8203196" cy="546967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A997EA6-0DCF-CDCB-2F0E-12D2DCA26699}"/>
              </a:ext>
            </a:extLst>
          </p:cNvPr>
          <p:cNvSpPr txBox="1"/>
          <p:nvPr/>
        </p:nvSpPr>
        <p:spPr>
          <a:xfrm>
            <a:off x="9021929" y="2651865"/>
            <a:ext cx="2778071" cy="155427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8100" tIns="38100" rIns="38100" bIns="38100" numCol="1" spcCol="38100" rtlCol="0" anchor="ctr">
            <a:spAutoFit/>
          </a:bodyPr>
          <a:lstStyle/>
          <a:p>
            <a:pPr algn="ctr" defTabSz="619125" hangingPunct="0"/>
            <a:r>
              <a:rPr lang="en-US" sz="2400" b="1" kern="0" cap="all" dirty="0">
                <a:solidFill>
                  <a:srgbClr val="00B050"/>
                </a:solidFill>
                <a:latin typeface="Helvetica"/>
                <a:cs typeface="Helvetica"/>
                <a:sym typeface="Helvetica"/>
              </a:rPr>
              <a:t>TO LEAVE A LIVABLE WORLD FOR OUR GRANDCHILDREN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1820DA3-8077-748C-958F-710432943E7F}"/>
              </a:ext>
            </a:extLst>
          </p:cNvPr>
          <p:cNvSpPr/>
          <p:nvPr/>
        </p:nvSpPr>
        <p:spPr>
          <a:xfrm>
            <a:off x="138023" y="6228272"/>
            <a:ext cx="574181" cy="447903"/>
          </a:xfrm>
          <a:prstGeom prst="rect">
            <a:avLst/>
          </a:prstGeom>
          <a:solidFill>
            <a:srgbClr val="FFFFFF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normAutofit fontScale="25000" lnSpcReduction="20000"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3000" b="1" i="0" u="none" strike="noStrike" cap="all" spc="0" normalizeH="0" baseline="0">
              <a:ln>
                <a:noFill/>
              </a:ln>
              <a:solidFill>
                <a:srgbClr val="8DC63F"/>
              </a:solidFill>
              <a:effectLst/>
              <a:uFillTx/>
              <a:latin typeface="+mn-lt"/>
              <a:ea typeface="+mn-ea"/>
              <a:cs typeface="+mn-cs"/>
              <a:sym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2763998619"/>
      </p:ext>
    </p:extLst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56" name="Speak Truth to Power"/>
          <p:cNvSpPr txBox="1"/>
          <p:nvPr/>
        </p:nvSpPr>
        <p:spPr>
          <a:xfrm>
            <a:off x="99760" y="2288388"/>
            <a:ext cx="11992481" cy="123110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38100" tIns="38100" rIns="38100" bIns="38100">
            <a:spAutoFit/>
          </a:bodyPr>
          <a:lstStyle>
            <a:lvl1pPr algn="ctr">
              <a:defRPr sz="11000"/>
            </a:lvl1pPr>
          </a:lstStyle>
          <a:p>
            <a:pPr defTabSz="342900" hangingPunct="0">
              <a:defRPr/>
            </a:pPr>
            <a:r>
              <a:rPr sz="7500" b="1" kern="0" dirty="0">
                <a:solidFill>
                  <a:srgbClr val="FFFFFF"/>
                </a:solidFill>
                <a:latin typeface="Arial"/>
                <a:cs typeface="Arial"/>
                <a:sym typeface="Arial"/>
              </a:rPr>
              <a:t>Speak </a:t>
            </a:r>
            <a:r>
              <a:rPr lang="en-US" sz="7500" b="1" kern="0" dirty="0">
                <a:solidFill>
                  <a:srgbClr val="FFFFFF"/>
                </a:solidFill>
                <a:latin typeface="Arial"/>
                <a:cs typeface="Arial"/>
                <a:sym typeface="Arial"/>
              </a:rPr>
              <a:t>up, act, and vote</a:t>
            </a:r>
            <a:endParaRPr sz="7500" b="1" kern="0" dirty="0">
              <a:solidFill>
                <a:srgbClr val="FFFFFF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4057" name="Like your world depends on it"/>
          <p:cNvSpPr txBox="1"/>
          <p:nvPr/>
        </p:nvSpPr>
        <p:spPr>
          <a:xfrm>
            <a:off x="1428056" y="3771650"/>
            <a:ext cx="9335890" cy="86177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38100" tIns="38100" rIns="38100" bIns="38100">
            <a:spAutoFit/>
          </a:bodyPr>
          <a:lstStyle>
            <a:lvl1pPr algn="ctr">
              <a:defRPr sz="6800"/>
            </a:lvl1pPr>
          </a:lstStyle>
          <a:p>
            <a:pPr defTabSz="342900" hangingPunct="0">
              <a:defRPr/>
            </a:pPr>
            <a:r>
              <a:rPr sz="5100" b="1" kern="0">
                <a:solidFill>
                  <a:srgbClr val="FFFFFF"/>
                </a:solidFill>
                <a:latin typeface="Arial"/>
                <a:cs typeface="Arial"/>
                <a:sym typeface="Arial"/>
              </a:rPr>
              <a:t>Like your world depends on it</a:t>
            </a:r>
          </a:p>
        </p:txBody>
      </p:sp>
    </p:spTree>
    <p:extLst>
      <p:ext uri="{BB962C8B-B14F-4D97-AF65-F5344CB8AC3E}">
        <p14:creationId xmlns:p14="http://schemas.microsoft.com/office/powerpoint/2010/main" val="3869787977"/>
      </p:ext>
    </p:extLst>
  </p:cSld>
  <p:clrMapOvr>
    <a:masterClrMapping/>
  </p:clrMapOvr>
  <p:transition spd="med">
    <p:fade/>
  </p:transition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400"/>
                                  </p:stCondLst>
                                  <p:iterate type="lt">
                                    <p:tmAbs val="5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4056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300"/>
                            </p:stCondLst>
                            <p:childTnLst>
                              <p:par>
                                <p:cTn id="8" presetID="10" presetClass="entr" presetSubtype="0" fill="hold" grpId="0" nodeType="after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0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56" grpId="0" autoUpdateAnimBg="0" advAuto="0"/>
      <p:bldP spid="4057" grpId="0" animBg="1" advAuto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5EA486D4-B7C8-4AB1-8CF1-AC530691FEA7}"/>
              </a:ext>
            </a:extLst>
          </p:cNvPr>
          <p:cNvGrpSpPr/>
          <p:nvPr/>
        </p:nvGrpSpPr>
        <p:grpSpPr>
          <a:xfrm>
            <a:off x="313829" y="104774"/>
            <a:ext cx="9215935" cy="6689727"/>
            <a:chOff x="418438" y="139699"/>
            <a:chExt cx="12287913" cy="8919636"/>
          </a:xfrm>
        </p:grpSpPr>
        <p:sp>
          <p:nvSpPr>
            <p:cNvPr id="4061" name="Your world depends on it."/>
            <p:cNvSpPr txBox="1"/>
            <p:nvPr/>
          </p:nvSpPr>
          <p:spPr>
            <a:xfrm>
              <a:off x="4145073" y="7947887"/>
              <a:ext cx="7965856" cy="87203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none" lIns="38100" tIns="38100" rIns="38100" bIns="38100" numCol="1" anchor="t">
              <a:spAutoFit/>
            </a:bodyPr>
            <a:lstStyle>
              <a:lvl1pPr algn="ctr">
                <a:defRPr sz="5000"/>
              </a:lvl1pPr>
            </a:lstStyle>
            <a:p>
              <a:pPr defTabSz="342900" hangingPunct="0">
                <a:defRPr/>
              </a:pPr>
              <a:r>
                <a:rPr sz="3750" b="1" kern="0">
                  <a:solidFill>
                    <a:srgbClr val="FFFFFF"/>
                  </a:solidFill>
                  <a:latin typeface="Arial"/>
                  <a:cs typeface="Arial"/>
                  <a:sym typeface="Arial"/>
                </a:rPr>
                <a:t>Your world depends on it.</a:t>
              </a:r>
            </a:p>
          </p:txBody>
        </p:sp>
        <p:pic>
          <p:nvPicPr>
            <p:cNvPr id="4062" name="DSCOVR.png" descr="DSCOVR.png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>
            <a:xfrm>
              <a:off x="539749" y="139699"/>
              <a:ext cx="12166602" cy="886460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4063" name="Rectangle"/>
            <p:cNvSpPr/>
            <p:nvPr/>
          </p:nvSpPr>
          <p:spPr>
            <a:xfrm>
              <a:off x="418438" y="8550805"/>
              <a:ext cx="1478095" cy="508530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19050" tIns="19050" rIns="19050" bIns="19050" numCol="1" anchor="b">
              <a:noAutofit/>
            </a:bodyPr>
            <a:lstStyle/>
            <a:p>
              <a:pPr defTabSz="342900" hangingPunct="0">
                <a:defRPr sz="1200"/>
              </a:pPr>
              <a:endParaRPr sz="900" b="1" kern="0">
                <a:solidFill>
                  <a:srgbClr val="FFFFFF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064" name="Source: NASA"/>
            <p:cNvSpPr/>
            <p:nvPr/>
          </p:nvSpPr>
          <p:spPr>
            <a:xfrm>
              <a:off x="914401" y="8687154"/>
              <a:ext cx="1102867" cy="2359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none" lIns="19050" tIns="19050" rIns="19050" bIns="19050" numCol="1" anchor="b">
              <a:spAutoFit/>
            </a:bodyPr>
            <a:lstStyle>
              <a:lvl1pPr>
                <a:defRPr sz="1200"/>
              </a:lvl1pPr>
            </a:lstStyle>
            <a:p>
              <a:pPr defTabSz="342900" hangingPunct="0">
                <a:defRPr/>
              </a:pPr>
              <a:r>
                <a:rPr sz="900" b="1" kern="0" dirty="0">
                  <a:solidFill>
                    <a:srgbClr val="FFFFFF">
                      <a:alpha val="50000"/>
                    </a:srgbClr>
                  </a:solidFill>
                  <a:latin typeface="Arial"/>
                  <a:cs typeface="Arial"/>
                  <a:sym typeface="Arial"/>
                </a:rPr>
                <a:t>Source: NASA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040849874"/>
      </p:ext>
    </p:extLst>
  </p:cSld>
  <p:clrMapOvr>
    <a:masterClrMapping/>
  </p:clrMapOvr>
  <p:transition spd="med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22EA81-3577-4FA5-A13E-03D1F25EAA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8001" y="542258"/>
            <a:ext cx="11292000" cy="1221887"/>
          </a:xfrm>
        </p:spPr>
        <p:txBody>
          <a:bodyPr>
            <a:normAutofit/>
          </a:bodyPr>
          <a:lstStyle/>
          <a:p>
            <a:pPr algn="ctr"/>
            <a:r>
              <a:rPr lang="en-US" dirty="0">
                <a:solidFill>
                  <a:srgbClr val="00B050"/>
                </a:solidFill>
              </a:rPr>
              <a:t>Top 3 Greenhouse Gas (GHG) Emissions</a:t>
            </a:r>
            <a:br>
              <a:rPr lang="en-US" dirty="0">
                <a:solidFill>
                  <a:srgbClr val="00B050"/>
                </a:solidFill>
              </a:rPr>
            </a:br>
            <a:r>
              <a:rPr lang="en-US" dirty="0">
                <a:solidFill>
                  <a:srgbClr val="00B050"/>
                </a:solidFill>
              </a:rPr>
              <a:t> Sources in NJ: (87%) of All Emissions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F6653E1-677F-4D60-B9C6-31A61D1311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88063" y="2555503"/>
            <a:ext cx="11761483" cy="2538353"/>
          </a:xfrm>
        </p:spPr>
        <p:txBody>
          <a:bodyPr>
            <a:normAutofit/>
          </a:bodyPr>
          <a:lstStyle/>
          <a:p>
            <a:pPr lvl="1">
              <a:buSzPct val="100000"/>
              <a:buFont typeface="Arial" panose="020B0604020202020204" pitchFamily="34" charset="0"/>
              <a:buChar char="•"/>
            </a:pPr>
            <a:r>
              <a:rPr lang="en-US" sz="4000" b="1" dirty="0"/>
              <a:t>Electricity generation </a:t>
            </a:r>
            <a:r>
              <a:rPr lang="en-US" sz="4000" b="1" dirty="0">
                <a:solidFill>
                  <a:srgbClr val="00B050"/>
                </a:solidFill>
              </a:rPr>
              <a:t>(19%)</a:t>
            </a:r>
            <a:endParaRPr lang="en-US" sz="4000" b="1" dirty="0">
              <a:solidFill>
                <a:srgbClr val="FF0000"/>
              </a:solidFill>
            </a:endParaRPr>
          </a:p>
          <a:p>
            <a:pPr lvl="1">
              <a:buSzPct val="100000"/>
              <a:buFont typeface="Arial" panose="020B0604020202020204" pitchFamily="34" charset="0"/>
              <a:buChar char="•"/>
            </a:pPr>
            <a:r>
              <a:rPr lang="en-US" sz="4000" b="1" dirty="0"/>
              <a:t>Transportation </a:t>
            </a:r>
            <a:r>
              <a:rPr lang="en-US" sz="4000" b="1" dirty="0">
                <a:solidFill>
                  <a:srgbClr val="00B050"/>
                </a:solidFill>
              </a:rPr>
              <a:t>(42%)</a:t>
            </a:r>
            <a:endParaRPr lang="en-US" sz="4000" b="1" dirty="0">
              <a:solidFill>
                <a:srgbClr val="FF0000"/>
              </a:solidFill>
            </a:endParaRPr>
          </a:p>
          <a:p>
            <a:pPr lvl="1">
              <a:buSzPct val="100000"/>
              <a:buFont typeface="Arial" panose="020B0604020202020204" pitchFamily="34" charset="0"/>
              <a:buChar char="•"/>
            </a:pPr>
            <a:r>
              <a:rPr lang="en-US" sz="4000" b="1" dirty="0"/>
              <a:t>Residential/commercial buildings </a:t>
            </a:r>
            <a:r>
              <a:rPr lang="en-US" sz="4000" b="1" dirty="0">
                <a:solidFill>
                  <a:srgbClr val="00B050"/>
                </a:solidFill>
              </a:rPr>
              <a:t>(26%)</a:t>
            </a:r>
            <a:endParaRPr lang="en-US" sz="4000" b="1" dirty="0">
              <a:solidFill>
                <a:srgbClr val="FF0000"/>
              </a:solidFill>
            </a:endParaRPr>
          </a:p>
          <a:p>
            <a:pPr lvl="1">
              <a:buSzPct val="100000"/>
              <a:buFont typeface="Arial" panose="020B0604020202020204" pitchFamily="34" charset="0"/>
              <a:buChar char="•"/>
            </a:pPr>
            <a:endParaRPr lang="en-US" sz="4000" b="1" dirty="0"/>
          </a:p>
          <a:p>
            <a:pPr marL="12700" indent="0">
              <a:buNone/>
            </a:pPr>
            <a:endParaRPr lang="en-US" b="1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1AD4C33-85B3-42CC-8A27-618384EF09CF}"/>
              </a:ext>
            </a:extLst>
          </p:cNvPr>
          <p:cNvSpPr txBox="1"/>
          <p:nvPr/>
        </p:nvSpPr>
        <p:spPr>
          <a:xfrm>
            <a:off x="827935" y="5240199"/>
            <a:ext cx="10160000" cy="84125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algn="ctr" defTabSz="825479" hangingPunct="0">
              <a:defRPr/>
            </a:pPr>
            <a:r>
              <a:rPr lang="en-US" sz="4800" b="1" cap="all" dirty="0" err="1">
                <a:solidFill>
                  <a:srgbClr val="00B050"/>
                </a:solidFill>
                <a:latin typeface="Helvetica"/>
                <a:cs typeface="Helvetica"/>
                <a:sym typeface="Helvetica"/>
              </a:rPr>
              <a:t>RedUCE</a:t>
            </a:r>
            <a:r>
              <a:rPr lang="en-US" sz="4800" b="1" cap="all" dirty="0">
                <a:solidFill>
                  <a:srgbClr val="00B050"/>
                </a:solidFill>
                <a:latin typeface="Helvetica"/>
                <a:cs typeface="Helvetica"/>
                <a:sym typeface="Helvetica"/>
              </a:rPr>
              <a:t> All 3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00AFB35-BA8F-239B-87FB-178F75E10BA4}"/>
              </a:ext>
            </a:extLst>
          </p:cNvPr>
          <p:cNvSpPr txBox="1"/>
          <p:nvPr/>
        </p:nvSpPr>
        <p:spPr>
          <a:xfrm>
            <a:off x="188063" y="6279553"/>
            <a:ext cx="639872" cy="353943"/>
          </a:xfrm>
          <a:prstGeom prst="rect">
            <a:avLst/>
          </a:prstGeom>
          <a:solidFill>
            <a:srgbClr val="FFFFFF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8100" tIns="38100" rIns="38100" bIns="38100" numCol="1" spcCol="38100" rtlCol="0" anchor="ctr">
            <a:spAutoFit/>
          </a:bodyPr>
          <a:lstStyle/>
          <a:p>
            <a:pPr algn="ctr" defTabSz="619125" hangingPunct="0">
              <a:defRPr/>
            </a:pPr>
            <a:endParaRPr lang="en-US" b="1" kern="0" cap="all" dirty="0">
              <a:solidFill>
                <a:srgbClr val="8DC63F"/>
              </a:solidFill>
              <a:highlight>
                <a:srgbClr val="FFFFFF"/>
              </a:highlight>
              <a:latin typeface="Helvetica"/>
              <a:cs typeface="Helvetica"/>
              <a:sym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824963620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17500"/>
            <a:ext cx="12192000" cy="693000"/>
          </a:xfrm>
        </p:spPr>
        <p:txBody>
          <a:bodyPr>
            <a:noAutofit/>
          </a:bodyPr>
          <a:lstStyle/>
          <a:p>
            <a:pPr algn="ctr"/>
            <a:r>
              <a:rPr lang="en-US" sz="4050" dirty="0">
                <a:solidFill>
                  <a:srgbClr val="00B050"/>
                </a:solidFill>
              </a:rPr>
              <a:t>Space Heating &amp; Cooling w. Electric Heat Pump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1206500"/>
            <a:ext cx="11176000" cy="5364118"/>
          </a:xfrm>
        </p:spPr>
        <p:txBody>
          <a:bodyPr/>
          <a:lstStyle/>
          <a:p>
            <a:pPr marL="12701" indent="0">
              <a:buNone/>
            </a:pPr>
            <a:r>
              <a:rPr lang="en-US" dirty="0"/>
              <a:t> </a:t>
            </a:r>
          </a:p>
        </p:txBody>
      </p:sp>
      <p:pic>
        <p:nvPicPr>
          <p:cNvPr id="5" name="Picture 4" descr="Diagram&#10;&#10;Description automatically generated">
            <a:extLst>
              <a:ext uri="{FF2B5EF4-FFF2-40B4-BE49-F238E27FC236}">
                <a16:creationId xmlns:a16="http://schemas.microsoft.com/office/drawing/2014/main" id="{2A1F521E-A1BB-42D7-8EAD-FF4A5F4A5FA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1292" y="1010500"/>
            <a:ext cx="9649417" cy="553000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E7EDF4E-CD01-DA9F-C6A1-515A7005C4AE}"/>
              </a:ext>
            </a:extLst>
          </p:cNvPr>
          <p:cNvSpPr txBox="1"/>
          <p:nvPr/>
        </p:nvSpPr>
        <p:spPr>
          <a:xfrm>
            <a:off x="188063" y="6279553"/>
            <a:ext cx="639872" cy="353943"/>
          </a:xfrm>
          <a:prstGeom prst="rect">
            <a:avLst/>
          </a:prstGeom>
          <a:solidFill>
            <a:srgbClr val="FFFFFF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8100" tIns="38100" rIns="38100" bIns="38100" numCol="1" spcCol="38100" rtlCol="0" anchor="ctr">
            <a:spAutoFit/>
          </a:bodyPr>
          <a:lstStyle/>
          <a:p>
            <a:pPr algn="ctr" defTabSz="619125" hangingPunct="0"/>
            <a:endParaRPr lang="en-US" b="1" kern="0" cap="all" dirty="0">
              <a:solidFill>
                <a:srgbClr val="8DC63F"/>
              </a:solidFill>
              <a:highlight>
                <a:srgbClr val="FFFFFF"/>
              </a:highlight>
              <a:latin typeface="Helvetica"/>
              <a:cs typeface="Helvetica"/>
              <a:sym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138801454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CB96E4D-0990-06AE-E488-40A5856148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4462" y="199505"/>
            <a:ext cx="11723077" cy="6658495"/>
          </a:xfrm>
          <a:prstGeom prst="rect">
            <a:avLst/>
          </a:prstGeom>
          <a:noFill/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47C2BC9-0172-1B58-DCD4-B2E73A2514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08000" y="1206502"/>
            <a:ext cx="10922000" cy="4849027"/>
          </a:xfrm>
        </p:spPr>
        <p:txBody>
          <a:bodyPr>
            <a:normAutofit/>
          </a:bodyPr>
          <a:lstStyle/>
          <a:p>
            <a:pPr marL="12700" indent="0">
              <a:buNone/>
            </a:pPr>
            <a:r>
              <a:rPr lang="en-US" dirty="0"/>
              <a:t>  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5A1D763-7CFA-4201-CBF7-2F09474B59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8000" y="317500"/>
            <a:ext cx="10922000" cy="693000"/>
          </a:xfrm>
        </p:spPr>
        <p:txBody>
          <a:bodyPr>
            <a:normAutofit/>
          </a:bodyPr>
          <a:lstStyle/>
          <a:p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729535783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 descr="A screenshot of a phone&#10;&#10;Description automatically generated">
            <a:extLst>
              <a:ext uri="{FF2B5EF4-FFF2-40B4-BE49-F238E27FC236}">
                <a16:creationId xmlns:a16="http://schemas.microsoft.com/office/drawing/2014/main" id="{2628B4A8-108A-B917-21D6-76F1E087B286}"/>
              </a:ext>
            </a:extLst>
          </p:cNvPr>
          <p:cNvPicPr>
            <a:picLocks noGrp="1" noChangeAspect="1"/>
          </p:cNvPicPr>
          <p:nvPr>
            <p:ph type="pic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88" r="7931" b="12462"/>
          <a:stretch/>
        </p:blipFill>
        <p:spPr>
          <a:xfrm>
            <a:off x="6314202" y="317500"/>
            <a:ext cx="5677072" cy="6540500"/>
          </a:xfrm>
          <a:solidFill>
            <a:srgbClr val="FFFFFF"/>
          </a:solidFill>
        </p:spPr>
      </p:pic>
      <p:sp>
        <p:nvSpPr>
          <p:cNvPr id="11" name="Title 2">
            <a:extLst>
              <a:ext uri="{FF2B5EF4-FFF2-40B4-BE49-F238E27FC236}">
                <a16:creationId xmlns:a16="http://schemas.microsoft.com/office/drawing/2014/main" id="{EA74288A-D052-D196-B827-F51DA88145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8001" y="317499"/>
            <a:ext cx="5677099" cy="2771689"/>
          </a:xfrm>
        </p:spPr>
        <p:txBody>
          <a:bodyPr>
            <a:normAutofit/>
          </a:bodyPr>
          <a:lstStyle/>
          <a:p>
            <a:pPr algn="ctr"/>
            <a:r>
              <a:rPr lang="en-US" dirty="0">
                <a:solidFill>
                  <a:srgbClr val="00B050"/>
                </a:solidFill>
              </a:rPr>
              <a:t>Create a Home Electrification Plan with </a:t>
            </a:r>
            <a:br>
              <a:rPr lang="en-US" dirty="0">
                <a:solidFill>
                  <a:srgbClr val="00B050"/>
                </a:solidFill>
              </a:rPr>
            </a:br>
            <a:r>
              <a:rPr lang="en-US" dirty="0">
                <a:solidFill>
                  <a:srgbClr val="00B050"/>
                </a:solidFill>
              </a:rPr>
              <a:t>Rewiring America</a:t>
            </a:r>
            <a:endParaRPr lang="en-US" dirty="0"/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A51F98A0-568D-2877-CDEA-83D37F361E34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672859" y="3429000"/>
            <a:ext cx="5512241" cy="1833261"/>
          </a:xfrm>
        </p:spPr>
        <p:txBody>
          <a:bodyPr/>
          <a:lstStyle/>
          <a:p>
            <a:pPr marL="12700" indent="0">
              <a:buNone/>
            </a:pPr>
            <a:r>
              <a:rPr lang="en-US" b="1" dirty="0">
                <a:hlinkClick r:id="rId3"/>
              </a:rPr>
              <a:t>Plan your next electric upgrade today (rewiringamerica.org)</a:t>
            </a:r>
            <a:endParaRPr lang="en-US" b="1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5714D25-E955-A228-C0EB-21AE84EE6036}"/>
              </a:ext>
            </a:extLst>
          </p:cNvPr>
          <p:cNvSpPr/>
          <p:nvPr/>
        </p:nvSpPr>
        <p:spPr>
          <a:xfrm>
            <a:off x="0" y="6176513"/>
            <a:ext cx="672859" cy="750498"/>
          </a:xfrm>
          <a:prstGeom prst="rect">
            <a:avLst/>
          </a:prstGeom>
          <a:solidFill>
            <a:srgbClr val="FFFFFF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normAutofit fontScale="40000" lnSpcReduction="20000"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3000" b="1" i="0" u="none" strike="noStrike" cap="all" spc="0" normalizeH="0" baseline="0">
              <a:ln>
                <a:noFill/>
              </a:ln>
              <a:solidFill>
                <a:srgbClr val="8DC63F"/>
              </a:solidFill>
              <a:effectLst/>
              <a:uFillTx/>
              <a:latin typeface="+mn-lt"/>
              <a:ea typeface="+mn-ea"/>
              <a:cs typeface="+mn-cs"/>
              <a:sym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575741732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 descr="A screenshot of a home app&#10;&#10;Description automatically generated">
            <a:extLst>
              <a:ext uri="{FF2B5EF4-FFF2-40B4-BE49-F238E27FC236}">
                <a16:creationId xmlns:a16="http://schemas.microsoft.com/office/drawing/2014/main" id="{BA5BC637-A563-3649-4C08-B075BA10C14B}"/>
              </a:ext>
            </a:extLst>
          </p:cNvPr>
          <p:cNvPicPr>
            <a:picLocks noGrp="1" noChangeAspect="1"/>
          </p:cNvPicPr>
          <p:nvPr>
            <p:ph type="pic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8" r="2" b="2890"/>
          <a:stretch/>
        </p:blipFill>
        <p:spPr>
          <a:xfrm>
            <a:off x="165619" y="0"/>
            <a:ext cx="5677052" cy="6857893"/>
          </a:xfrm>
          <a:noFill/>
        </p:spPr>
      </p:pic>
      <p:sp>
        <p:nvSpPr>
          <p:cNvPr id="11" name="Title 2">
            <a:extLst>
              <a:ext uri="{FF2B5EF4-FFF2-40B4-BE49-F238E27FC236}">
                <a16:creationId xmlns:a16="http://schemas.microsoft.com/office/drawing/2014/main" id="{3C2DC097-C7B4-5F3C-D09F-55A065DAB4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59501" y="317501"/>
            <a:ext cx="5677099" cy="793750"/>
          </a:xfrm>
        </p:spPr>
        <p:txBody>
          <a:bodyPr/>
          <a:lstStyle/>
          <a:p>
            <a:r>
              <a:rPr lang="en-US" dirty="0"/>
              <a:t> </a:t>
            </a:r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A05279AB-E416-3E25-68B3-05236A289211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6159501" y="1206501"/>
            <a:ext cx="5677099" cy="5045027"/>
          </a:xfrm>
        </p:spPr>
        <p:txBody>
          <a:bodyPr/>
          <a:lstStyle/>
          <a:p>
            <a:r>
              <a:rPr lang="en-US" dirty="0"/>
              <a:t> </a:t>
            </a:r>
          </a:p>
        </p:txBody>
      </p:sp>
      <p:pic>
        <p:nvPicPr>
          <p:cNvPr id="8" name="Picture 7" descr="A screenshot of a computer&#10;&#10;Description automatically generated">
            <a:extLst>
              <a:ext uri="{FF2B5EF4-FFF2-40B4-BE49-F238E27FC236}">
                <a16:creationId xmlns:a16="http://schemas.microsoft.com/office/drawing/2014/main" id="{C6B38C34-B69E-E7DA-CD8B-B1ADFE22A04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2500" y="1230824"/>
            <a:ext cx="5677099" cy="5492457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A65D078B-A467-AF9F-857D-41210E37C325}"/>
              </a:ext>
            </a:extLst>
          </p:cNvPr>
          <p:cNvSpPr txBox="1"/>
          <p:nvPr/>
        </p:nvSpPr>
        <p:spPr>
          <a:xfrm>
            <a:off x="6223001" y="498786"/>
            <a:ext cx="5613599" cy="47192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all" spc="0" normalizeH="0" baseline="0" dirty="0">
                <a:ln>
                  <a:noFill/>
                </a:ln>
                <a:solidFill>
                  <a:srgbClr val="00B05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rPr>
              <a:t>USER INPUT FOR PLANNING</a:t>
            </a:r>
          </a:p>
        </p:txBody>
      </p:sp>
    </p:spTree>
    <p:extLst>
      <p:ext uri="{BB962C8B-B14F-4D97-AF65-F5344CB8AC3E}">
        <p14:creationId xmlns:p14="http://schemas.microsoft.com/office/powerpoint/2010/main" val="3680505551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7" descr="A screenshot of a website&#10;&#10;Description automatically generated">
            <a:extLst>
              <a:ext uri="{FF2B5EF4-FFF2-40B4-BE49-F238E27FC236}">
                <a16:creationId xmlns:a16="http://schemas.microsoft.com/office/drawing/2014/main" id="{603AF4B1-37A5-9283-42D9-C035DE03FAD9}"/>
              </a:ext>
            </a:extLst>
          </p:cNvPr>
          <p:cNvPicPr>
            <a:picLocks noGrp="1" noChangeAspect="1"/>
          </p:cNvPicPr>
          <p:nvPr>
            <p:ph type="pic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639"/>
          <a:stretch/>
        </p:blipFill>
        <p:spPr>
          <a:xfrm>
            <a:off x="20" y="10"/>
            <a:ext cx="12191980" cy="6672639"/>
          </a:xfrm>
          <a:noFill/>
        </p:spPr>
      </p:pic>
    </p:spTree>
    <p:extLst>
      <p:ext uri="{BB962C8B-B14F-4D97-AF65-F5344CB8AC3E}">
        <p14:creationId xmlns:p14="http://schemas.microsoft.com/office/powerpoint/2010/main" val="214343836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 descr="A screenshot of a computer&#10;&#10;Description automatically generated">
            <a:extLst>
              <a:ext uri="{FF2B5EF4-FFF2-40B4-BE49-F238E27FC236}">
                <a16:creationId xmlns:a16="http://schemas.microsoft.com/office/drawing/2014/main" id="{9E6D5CC3-285B-9A09-8F7F-5F2DECA14C23}"/>
              </a:ext>
            </a:extLst>
          </p:cNvPr>
          <p:cNvPicPr>
            <a:picLocks noGrp="1" noChangeAspect="1"/>
          </p:cNvPicPr>
          <p:nvPr>
            <p:ph idx="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0951" y="1214013"/>
            <a:ext cx="6030097" cy="5457238"/>
          </a:xfrm>
          <a:noFill/>
        </p:spPr>
      </p:pic>
      <p:sp>
        <p:nvSpPr>
          <p:cNvPr id="11" name="Title 2">
            <a:extLst>
              <a:ext uri="{FF2B5EF4-FFF2-40B4-BE49-F238E27FC236}">
                <a16:creationId xmlns:a16="http://schemas.microsoft.com/office/drawing/2014/main" id="{13716A0D-98AB-2079-9D6B-2F9F76518E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8001" y="317501"/>
            <a:ext cx="11176000" cy="683163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00B050"/>
                </a:solidFill>
              </a:rPr>
              <a:t>MY ELECTRIFICATION PLAN: Projects</a:t>
            </a:r>
          </a:p>
        </p:txBody>
      </p:sp>
    </p:spTree>
    <p:extLst>
      <p:ext uri="{BB962C8B-B14F-4D97-AF65-F5344CB8AC3E}">
        <p14:creationId xmlns:p14="http://schemas.microsoft.com/office/powerpoint/2010/main" val="1129054172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screenshot of a website&#10;&#10;Description automatically generated">
            <a:extLst>
              <a:ext uri="{FF2B5EF4-FFF2-40B4-BE49-F238E27FC236}">
                <a16:creationId xmlns:a16="http://schemas.microsoft.com/office/drawing/2014/main" id="{5054AFB3-B3B2-A49B-68E0-75229AB69C48}"/>
              </a:ext>
            </a:extLst>
          </p:cNvPr>
          <p:cNvPicPr>
            <a:picLocks noGrp="1" noChangeAspect="1"/>
          </p:cNvPicPr>
          <p:nvPr>
            <p:ph type="pic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2676458" y="108285"/>
            <a:ext cx="6839083" cy="5266093"/>
          </a:xfrm>
          <a:noFill/>
        </p:spPr>
      </p:pic>
      <p:pic>
        <p:nvPicPr>
          <p:cNvPr id="7" name="Picture 6" descr="A close-up of a roof&#10;&#10;Description automatically generated">
            <a:extLst>
              <a:ext uri="{FF2B5EF4-FFF2-40B4-BE49-F238E27FC236}">
                <a16:creationId xmlns:a16="http://schemas.microsoft.com/office/drawing/2014/main" id="{6959DC8D-DD38-1753-9A98-79AE12A4530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3271" y="4876485"/>
            <a:ext cx="6872477" cy="1873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0707156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2_White">
  <a:themeElements>
    <a:clrScheme name="White">
      <a:dk1>
        <a:srgbClr val="A287C6"/>
      </a:dk1>
      <a:lt1>
        <a:srgbClr val="8DC63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"/>
        <a:ea typeface="Helvetica"/>
        <a:cs typeface="Helvetica"/>
      </a:majorFont>
      <a:minorFont>
        <a:latin typeface="Helvetica"/>
        <a:ea typeface="Helvetica"/>
        <a:cs typeface="Helvetica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>
        <a:norm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3000" b="1" i="0" u="none" strike="noStrike" cap="all" spc="0" normalizeH="0" baseline="0">
            <a:ln>
              <a:noFill/>
            </a:ln>
            <a:solidFill>
              <a:srgbClr val="8DC63F"/>
            </a:solidFill>
            <a:effectLst/>
            <a:uFillTx/>
            <a:latin typeface="+mn-lt"/>
            <a:ea typeface="+mn-ea"/>
            <a:cs typeface="+mn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3000" b="1" i="0" u="none" strike="noStrike" cap="all" spc="0" normalizeH="0" baseline="0">
            <a:ln>
              <a:noFill/>
            </a:ln>
            <a:solidFill>
              <a:srgbClr val="8DC63F"/>
            </a:solidFill>
            <a:effectLst/>
            <a:uFillTx/>
            <a:latin typeface="+mn-lt"/>
            <a:ea typeface="+mn-ea"/>
            <a:cs typeface="+mn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3.xml><?xml version="1.0" encoding="utf-8"?>
<a:theme xmlns:a="http://schemas.openxmlformats.org/drawingml/2006/main" name="4_White">
  <a:themeElements>
    <a:clrScheme name="White">
      <a:dk1>
        <a:srgbClr val="A287C6"/>
      </a:dk1>
      <a:lt1>
        <a:srgbClr val="8DC63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"/>
        <a:ea typeface="Helvetica"/>
        <a:cs typeface="Helvetica"/>
      </a:majorFont>
      <a:minorFont>
        <a:latin typeface="Helvetica"/>
        <a:ea typeface="Helvetica"/>
        <a:cs typeface="Helvetica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>
        <a:norm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3000" b="1" i="0" u="none" strike="noStrike" cap="all" spc="0" normalizeH="0" baseline="0">
            <a:ln>
              <a:noFill/>
            </a:ln>
            <a:solidFill>
              <a:srgbClr val="8DC63F"/>
            </a:solidFill>
            <a:effectLst/>
            <a:uFillTx/>
            <a:latin typeface="+mn-lt"/>
            <a:ea typeface="+mn-ea"/>
            <a:cs typeface="+mn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3000" b="1" i="0" u="none" strike="noStrike" cap="all" spc="0" normalizeH="0" baseline="0">
            <a:ln>
              <a:noFill/>
            </a:ln>
            <a:solidFill>
              <a:srgbClr val="8DC63F"/>
            </a:solidFill>
            <a:effectLst/>
            <a:uFillTx/>
            <a:latin typeface="+mn-lt"/>
            <a:ea typeface="+mn-ea"/>
            <a:cs typeface="+mn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4.xml><?xml version="1.0" encoding="utf-8"?>
<a:theme xmlns:a="http://schemas.openxmlformats.org/drawingml/2006/main" name="2_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25400" tIns="25400" rIns="25400" bIns="25400" numCol="1" spcCol="38100" rtlCol="0" anchor="b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200" b="1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9050" cap="flat">
          <a:solidFill>
            <a:srgbClr val="FC8D19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t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000" b="1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14272</TotalTime>
  <Words>271</Words>
  <Application>Microsoft Office PowerPoint</Application>
  <PresentationFormat>Widescreen</PresentationFormat>
  <Paragraphs>41</Paragraphs>
  <Slides>16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16</vt:i4>
      </vt:variant>
    </vt:vector>
  </HeadingPairs>
  <TitlesOfParts>
    <vt:vector size="26" baseType="lpstr">
      <vt:lpstr>Aptos</vt:lpstr>
      <vt:lpstr>Aptos Display</vt:lpstr>
      <vt:lpstr>Arial</vt:lpstr>
      <vt:lpstr>Gill Sans</vt:lpstr>
      <vt:lpstr>Helvetica</vt:lpstr>
      <vt:lpstr>Helvetica Light</vt:lpstr>
      <vt:lpstr>Office Theme</vt:lpstr>
      <vt:lpstr>12_White</vt:lpstr>
      <vt:lpstr>4_White</vt:lpstr>
      <vt:lpstr>2_White</vt:lpstr>
      <vt:lpstr>PLANNING FOR A FOSSIL FUEL-FREE FUTURE ONE HOME AT A TIME</vt:lpstr>
      <vt:lpstr>Top 3 Greenhouse Gas (GHG) Emissions  Sources in NJ: (87%) of All Emissions</vt:lpstr>
      <vt:lpstr>Space Heating &amp; Cooling w. Electric Heat Pump</vt:lpstr>
      <vt:lpstr> </vt:lpstr>
      <vt:lpstr>Create a Home Electrification Plan with  Rewiring America</vt:lpstr>
      <vt:lpstr> </vt:lpstr>
      <vt:lpstr>PowerPoint Presentation</vt:lpstr>
      <vt:lpstr>MY ELECTRIFICATION PLAN: Projects</vt:lpstr>
      <vt:lpstr>PowerPoint Presentation</vt:lpstr>
      <vt:lpstr>PROJECT HEAT PUMP DETAILS</vt:lpstr>
      <vt:lpstr>PROJECT HEAT PUMP UP-FRONT COSTS</vt:lpstr>
      <vt:lpstr>PROJECT HEAT PUMP CONTRACTORS</vt:lpstr>
      <vt:lpstr>PROJECT HEAT PUMP PROJECT GUIDE</vt:lpstr>
      <vt:lpstr>WHY WE WANT TO SAVE THE WORLD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Pat Miller</dc:creator>
  <cp:lastModifiedBy>Pat Miller</cp:lastModifiedBy>
  <cp:revision>3</cp:revision>
  <dcterms:created xsi:type="dcterms:W3CDTF">2024-09-06T18:57:47Z</dcterms:created>
  <dcterms:modified xsi:type="dcterms:W3CDTF">2024-09-24T17:21:43Z</dcterms:modified>
</cp:coreProperties>
</file>