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6" r:id="rId2"/>
    <p:sldId id="270" r:id="rId3"/>
    <p:sldId id="271" r:id="rId4"/>
    <p:sldId id="262" r:id="rId5"/>
    <p:sldId id="275" r:id="rId6"/>
    <p:sldId id="272" r:id="rId7"/>
    <p:sldId id="268" r:id="rId8"/>
    <p:sldId id="274" r:id="rId9"/>
    <p:sldId id="26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CB81BB6-C6C1-4D8C-B0B1-AC72192039E4}" v="112" dt="2025-04-15T20:56:07.5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654" autoAdjust="0"/>
    <p:restoredTop sz="43211" autoAdjust="0"/>
  </p:normalViewPr>
  <p:slideViewPr>
    <p:cSldViewPr snapToGrid="0">
      <p:cViewPr varScale="1">
        <p:scale>
          <a:sx n="27" d="100"/>
          <a:sy n="27" d="100"/>
        </p:scale>
        <p:origin x="2021" y="254"/>
      </p:cViewPr>
      <p:guideLst/>
    </p:cSldViewPr>
  </p:slideViewPr>
  <p:notesTextViewPr>
    <p:cViewPr>
      <p:scale>
        <a:sx n="1" d="1"/>
        <a:sy n="1" d="1"/>
      </p:scale>
      <p:origin x="0" y="-317"/>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tsy Longendorfer" userId="b615d4e875d957fa" providerId="LiveId" clId="{7CB81BB6-C6C1-4D8C-B0B1-AC72192039E4}"/>
    <pc:docChg chg="undo custSel addSld delSld modSld sldOrd modMainMaster">
      <pc:chgData name="Betsy Longendorfer" userId="b615d4e875d957fa" providerId="LiveId" clId="{7CB81BB6-C6C1-4D8C-B0B1-AC72192039E4}" dt="2025-04-17T22:53:11.096" v="9821" actId="20577"/>
      <pc:docMkLst>
        <pc:docMk/>
      </pc:docMkLst>
      <pc:sldChg chg="addSp delSp modSp del mod">
        <pc:chgData name="Betsy Longendorfer" userId="b615d4e875d957fa" providerId="LiveId" clId="{7CB81BB6-C6C1-4D8C-B0B1-AC72192039E4}" dt="2025-04-13T22:17:56.820" v="2439" actId="2696"/>
        <pc:sldMkLst>
          <pc:docMk/>
          <pc:sldMk cId="2449872434" sldId="256"/>
        </pc:sldMkLst>
      </pc:sldChg>
      <pc:sldChg chg="addSp delSp modSp new del mod setBg modShow">
        <pc:chgData name="Betsy Longendorfer" userId="b615d4e875d957fa" providerId="LiveId" clId="{7CB81BB6-C6C1-4D8C-B0B1-AC72192039E4}" dt="2025-04-15T20:20:17.476" v="4413" actId="2696"/>
        <pc:sldMkLst>
          <pc:docMk/>
          <pc:sldMk cId="1137539776" sldId="257"/>
        </pc:sldMkLst>
      </pc:sldChg>
      <pc:sldChg chg="addSp delSp modSp new del mod setBg modShow">
        <pc:chgData name="Betsy Longendorfer" userId="b615d4e875d957fa" providerId="LiveId" clId="{7CB81BB6-C6C1-4D8C-B0B1-AC72192039E4}" dt="2025-04-15T20:26:01.895" v="4495" actId="2696"/>
        <pc:sldMkLst>
          <pc:docMk/>
          <pc:sldMk cId="3560922157" sldId="258"/>
        </pc:sldMkLst>
      </pc:sldChg>
      <pc:sldChg chg="addSp delSp modSp new del mod setBg setClrOvrMap">
        <pc:chgData name="Betsy Longendorfer" userId="b615d4e875d957fa" providerId="LiveId" clId="{7CB81BB6-C6C1-4D8C-B0B1-AC72192039E4}" dt="2025-04-14T16:54:28.235" v="2527" actId="2696"/>
        <pc:sldMkLst>
          <pc:docMk/>
          <pc:sldMk cId="3639016198" sldId="259"/>
        </pc:sldMkLst>
      </pc:sldChg>
      <pc:sldChg chg="addSp delSp modSp new del mod setBg modShow">
        <pc:chgData name="Betsy Longendorfer" userId="b615d4e875d957fa" providerId="LiveId" clId="{7CB81BB6-C6C1-4D8C-B0B1-AC72192039E4}" dt="2025-04-15T20:31:43.059" v="4645" actId="2696"/>
        <pc:sldMkLst>
          <pc:docMk/>
          <pc:sldMk cId="700728831" sldId="260"/>
        </pc:sldMkLst>
      </pc:sldChg>
      <pc:sldChg chg="addSp delSp modSp add mod ord setBg modNotesTx">
        <pc:chgData name="Betsy Longendorfer" userId="b615d4e875d957fa" providerId="LiveId" clId="{7CB81BB6-C6C1-4D8C-B0B1-AC72192039E4}" dt="2025-04-17T22:11:54.384" v="9603" actId="20577"/>
        <pc:sldMkLst>
          <pc:docMk/>
          <pc:sldMk cId="1442671678" sldId="261"/>
        </pc:sldMkLst>
        <pc:spChg chg="mod">
          <ac:chgData name="Betsy Longendorfer" userId="b615d4e875d957fa" providerId="LiveId" clId="{7CB81BB6-C6C1-4D8C-B0B1-AC72192039E4}" dt="2025-04-13T21:56:08.127" v="2365" actId="14100"/>
          <ac:spMkLst>
            <pc:docMk/>
            <pc:sldMk cId="1442671678" sldId="261"/>
            <ac:spMk id="2" creationId="{F4F422FB-6B60-7CAE-3D04-B5748B325E4D}"/>
          </ac:spMkLst>
        </pc:spChg>
        <pc:spChg chg="add mod ord">
          <ac:chgData name="Betsy Longendorfer" userId="b615d4e875d957fa" providerId="LiveId" clId="{7CB81BB6-C6C1-4D8C-B0B1-AC72192039E4}" dt="2025-04-13T21:55:39.981" v="2362" actId="26606"/>
          <ac:spMkLst>
            <pc:docMk/>
            <pc:sldMk cId="1442671678" sldId="261"/>
            <ac:spMk id="8" creationId="{B1EE9D4A-3941-A4AC-7407-5AF3A69FAC7B}"/>
          </ac:spMkLst>
        </pc:spChg>
        <pc:spChg chg="add mod">
          <ac:chgData name="Betsy Longendorfer" userId="b615d4e875d957fa" providerId="LiveId" clId="{7CB81BB6-C6C1-4D8C-B0B1-AC72192039E4}" dt="2025-04-15T20:58:44.931" v="5237" actId="122"/>
          <ac:spMkLst>
            <pc:docMk/>
            <pc:sldMk cId="1442671678" sldId="261"/>
            <ac:spMk id="9" creationId="{A17E9EFC-761D-98FD-9EE7-8307739D387C}"/>
          </ac:spMkLst>
        </pc:spChg>
        <pc:spChg chg="add">
          <ac:chgData name="Betsy Longendorfer" userId="b615d4e875d957fa" providerId="LiveId" clId="{7CB81BB6-C6C1-4D8C-B0B1-AC72192039E4}" dt="2025-04-13T21:55:39.981" v="2362" actId="26606"/>
          <ac:spMkLst>
            <pc:docMk/>
            <pc:sldMk cId="1442671678" sldId="261"/>
            <ac:spMk id="14" creationId="{49B447FE-DDA9-4B30-828A-59FC569124E2}"/>
          </ac:spMkLst>
        </pc:spChg>
        <pc:spChg chg="add">
          <ac:chgData name="Betsy Longendorfer" userId="b615d4e875d957fa" providerId="LiveId" clId="{7CB81BB6-C6C1-4D8C-B0B1-AC72192039E4}" dt="2025-04-13T21:55:39.981" v="2362" actId="26606"/>
          <ac:spMkLst>
            <pc:docMk/>
            <pc:sldMk cId="1442671678" sldId="261"/>
            <ac:spMk id="16" creationId="{C3D487F7-9050-4871-B351-34A72ADB296C}"/>
          </ac:spMkLst>
        </pc:spChg>
        <pc:spChg chg="add">
          <ac:chgData name="Betsy Longendorfer" userId="b615d4e875d957fa" providerId="LiveId" clId="{7CB81BB6-C6C1-4D8C-B0B1-AC72192039E4}" dt="2025-04-13T21:55:39.981" v="2362" actId="26606"/>
          <ac:spMkLst>
            <pc:docMk/>
            <pc:sldMk cId="1442671678" sldId="261"/>
            <ac:spMk id="18" creationId="{F43C27DD-EF6A-4C48-9669-C2970E71A814}"/>
          </ac:spMkLst>
        </pc:spChg>
        <pc:spChg chg="add">
          <ac:chgData name="Betsy Longendorfer" userId="b615d4e875d957fa" providerId="LiveId" clId="{7CB81BB6-C6C1-4D8C-B0B1-AC72192039E4}" dt="2025-04-13T21:55:39.981" v="2362" actId="26606"/>
          <ac:spMkLst>
            <pc:docMk/>
            <pc:sldMk cId="1442671678" sldId="261"/>
            <ac:spMk id="20" creationId="{05A1AA86-B7E6-4C02-AA34-F1A25CD4CCBD}"/>
          </ac:spMkLst>
        </pc:spChg>
        <pc:spChg chg="add">
          <ac:chgData name="Betsy Longendorfer" userId="b615d4e875d957fa" providerId="LiveId" clId="{7CB81BB6-C6C1-4D8C-B0B1-AC72192039E4}" dt="2025-04-13T21:55:39.981" v="2362" actId="26606"/>
          <ac:spMkLst>
            <pc:docMk/>
            <pc:sldMk cId="1442671678" sldId="261"/>
            <ac:spMk id="22" creationId="{86C3B9CB-4E48-4726-B7B9-9E02F71B150F}"/>
          </ac:spMkLst>
        </pc:spChg>
        <pc:spChg chg="add">
          <ac:chgData name="Betsy Longendorfer" userId="b615d4e875d957fa" providerId="LiveId" clId="{7CB81BB6-C6C1-4D8C-B0B1-AC72192039E4}" dt="2025-04-13T21:55:39.981" v="2362" actId="26606"/>
          <ac:spMkLst>
            <pc:docMk/>
            <pc:sldMk cId="1442671678" sldId="261"/>
            <ac:spMk id="24" creationId="{C84384FE-1C88-4CAA-8FB8-2313A3AE734D}"/>
          </ac:spMkLst>
        </pc:spChg>
        <pc:picChg chg="add mod">
          <ac:chgData name="Betsy Longendorfer" userId="b615d4e875d957fa" providerId="LiveId" clId="{7CB81BB6-C6C1-4D8C-B0B1-AC72192039E4}" dt="2025-04-15T20:58:54.673" v="5238" actId="1076"/>
          <ac:picMkLst>
            <pc:docMk/>
            <pc:sldMk cId="1442671678" sldId="261"/>
            <ac:picMk id="10" creationId="{FFD336EA-1497-84F6-7547-B55ED4942C54}"/>
          </ac:picMkLst>
        </pc:picChg>
      </pc:sldChg>
      <pc:sldChg chg="addSp delSp modSp new mod setBg modShow">
        <pc:chgData name="Betsy Longendorfer" userId="b615d4e875d957fa" providerId="LiveId" clId="{7CB81BB6-C6C1-4D8C-B0B1-AC72192039E4}" dt="2025-04-15T21:48:28.458" v="9136" actId="729"/>
        <pc:sldMkLst>
          <pc:docMk/>
          <pc:sldMk cId="1368429331" sldId="262"/>
        </pc:sldMkLst>
        <pc:spChg chg="mod">
          <ac:chgData name="Betsy Longendorfer" userId="b615d4e875d957fa" providerId="LiveId" clId="{7CB81BB6-C6C1-4D8C-B0B1-AC72192039E4}" dt="2025-04-14T16:58:56.973" v="2550" actId="207"/>
          <ac:spMkLst>
            <pc:docMk/>
            <pc:sldMk cId="1368429331" sldId="262"/>
            <ac:spMk id="2" creationId="{9E047DB1-1816-C47E-BB60-2EFD5787A07F}"/>
          </ac:spMkLst>
        </pc:spChg>
        <pc:spChg chg="add">
          <ac:chgData name="Betsy Longendorfer" userId="b615d4e875d957fa" providerId="LiveId" clId="{7CB81BB6-C6C1-4D8C-B0B1-AC72192039E4}" dt="2025-04-13T21:51:27.341" v="2355" actId="26606"/>
          <ac:spMkLst>
            <pc:docMk/>
            <pc:sldMk cId="1368429331" sldId="262"/>
            <ac:spMk id="10" creationId="{B50AB553-2A96-4A92-96F2-93548E096954}"/>
          </ac:spMkLst>
        </pc:spChg>
        <pc:graphicFrameChg chg="add mod modGraphic">
          <ac:chgData name="Betsy Longendorfer" userId="b615d4e875d957fa" providerId="LiveId" clId="{7CB81BB6-C6C1-4D8C-B0B1-AC72192039E4}" dt="2025-04-14T16:59:05.429" v="2552" actId="207"/>
          <ac:graphicFrameMkLst>
            <pc:docMk/>
            <pc:sldMk cId="1368429331" sldId="262"/>
            <ac:graphicFrameMk id="5" creationId="{8E4AF7D1-6DA3-83FF-5F8C-FEF4BF0BCF03}"/>
          </ac:graphicFrameMkLst>
        </pc:graphicFrameChg>
        <pc:picChg chg="add">
          <ac:chgData name="Betsy Longendorfer" userId="b615d4e875d957fa" providerId="LiveId" clId="{7CB81BB6-C6C1-4D8C-B0B1-AC72192039E4}" dt="2025-04-13T21:51:27.341" v="2355" actId="26606"/>
          <ac:picMkLst>
            <pc:docMk/>
            <pc:sldMk cId="1368429331" sldId="262"/>
            <ac:picMk id="6" creationId="{3106C997-1F8C-848C-3B74-093C094FDAD3}"/>
          </ac:picMkLst>
        </pc:picChg>
      </pc:sldChg>
      <pc:sldChg chg="addSp delSp modSp add del mod">
        <pc:chgData name="Betsy Longendorfer" userId="b615d4e875d957fa" providerId="LiveId" clId="{7CB81BB6-C6C1-4D8C-B0B1-AC72192039E4}" dt="2025-04-13T21:50:52.277" v="2354" actId="2696"/>
        <pc:sldMkLst>
          <pc:docMk/>
          <pc:sldMk cId="842863362" sldId="263"/>
        </pc:sldMkLst>
      </pc:sldChg>
      <pc:sldChg chg="addSp delSp modSp add del mod setBg modNotesTx">
        <pc:chgData name="Betsy Longendorfer" userId="b615d4e875d957fa" providerId="LiveId" clId="{7CB81BB6-C6C1-4D8C-B0B1-AC72192039E4}" dt="2025-04-15T20:56:31.252" v="5235" actId="2696"/>
        <pc:sldMkLst>
          <pc:docMk/>
          <pc:sldMk cId="2439981880" sldId="264"/>
        </pc:sldMkLst>
      </pc:sldChg>
      <pc:sldChg chg="addSp delSp modSp add del mod setBg modShow">
        <pc:chgData name="Betsy Longendorfer" userId="b615d4e875d957fa" providerId="LiveId" clId="{7CB81BB6-C6C1-4D8C-B0B1-AC72192039E4}" dt="2025-04-15T20:21:44.001" v="4449" actId="2696"/>
        <pc:sldMkLst>
          <pc:docMk/>
          <pc:sldMk cId="2080756461" sldId="265"/>
        </pc:sldMkLst>
      </pc:sldChg>
      <pc:sldChg chg="addSp delSp modSp add mod modNotesTx">
        <pc:chgData name="Betsy Longendorfer" userId="b615d4e875d957fa" providerId="LiveId" clId="{7CB81BB6-C6C1-4D8C-B0B1-AC72192039E4}" dt="2025-04-17T22:50:30.781" v="9698" actId="20577"/>
        <pc:sldMkLst>
          <pc:docMk/>
          <pc:sldMk cId="3878227637" sldId="266"/>
        </pc:sldMkLst>
        <pc:spChg chg="mod">
          <ac:chgData name="Betsy Longendorfer" userId="b615d4e875d957fa" providerId="LiveId" clId="{7CB81BB6-C6C1-4D8C-B0B1-AC72192039E4}" dt="2025-04-14T17:01:06.519" v="2568" actId="14100"/>
          <ac:spMkLst>
            <pc:docMk/>
            <pc:sldMk cId="3878227637" sldId="266"/>
            <ac:spMk id="2" creationId="{B11980FD-955C-371B-D1C7-32AB63BA80C5}"/>
          </ac:spMkLst>
        </pc:spChg>
        <pc:spChg chg="mod">
          <ac:chgData name="Betsy Longendorfer" userId="b615d4e875d957fa" providerId="LiveId" clId="{7CB81BB6-C6C1-4D8C-B0B1-AC72192039E4}" dt="2025-04-14T17:01:13.718" v="2569" actId="1076"/>
          <ac:spMkLst>
            <pc:docMk/>
            <pc:sldMk cId="3878227637" sldId="266"/>
            <ac:spMk id="3" creationId="{C0C67480-3C17-C2B6-52CE-F0FB143D3313}"/>
          </ac:spMkLst>
        </pc:spChg>
        <pc:spChg chg="mod">
          <ac:chgData name="Betsy Longendorfer" userId="b615d4e875d957fa" providerId="LiveId" clId="{7CB81BB6-C6C1-4D8C-B0B1-AC72192039E4}" dt="2025-04-15T20:08:28.335" v="4147" actId="1076"/>
          <ac:spMkLst>
            <pc:docMk/>
            <pc:sldMk cId="3878227637" sldId="266"/>
            <ac:spMk id="9" creationId="{85BAE2BB-D24D-5BE9-3524-BE38E798D91A}"/>
          </ac:spMkLst>
        </pc:spChg>
      </pc:sldChg>
      <pc:sldChg chg="add del">
        <pc:chgData name="Betsy Longendorfer" userId="b615d4e875d957fa" providerId="LiveId" clId="{7CB81BB6-C6C1-4D8C-B0B1-AC72192039E4}" dt="2025-04-14T16:54:31.906" v="2528" actId="2696"/>
        <pc:sldMkLst>
          <pc:docMk/>
          <pc:sldMk cId="1580886606" sldId="267"/>
        </pc:sldMkLst>
      </pc:sldChg>
      <pc:sldChg chg="addSp delSp modSp new mod setBg modNotesTx">
        <pc:chgData name="Betsy Longendorfer" userId="b615d4e875d957fa" providerId="LiveId" clId="{7CB81BB6-C6C1-4D8C-B0B1-AC72192039E4}" dt="2025-04-17T22:10:45.816" v="9561" actId="20577"/>
        <pc:sldMkLst>
          <pc:docMk/>
          <pc:sldMk cId="459662547" sldId="268"/>
        </pc:sldMkLst>
        <pc:spChg chg="mod">
          <ac:chgData name="Betsy Longendorfer" userId="b615d4e875d957fa" providerId="LiveId" clId="{7CB81BB6-C6C1-4D8C-B0B1-AC72192039E4}" dt="2025-04-15T20:23:04.323" v="4453" actId="26606"/>
          <ac:spMkLst>
            <pc:docMk/>
            <pc:sldMk cId="459662547" sldId="268"/>
            <ac:spMk id="2" creationId="{975CFD89-312C-F637-BE13-21A1374AE16C}"/>
          </ac:spMkLst>
        </pc:spChg>
        <pc:spChg chg="add mod">
          <ac:chgData name="Betsy Longendorfer" userId="b615d4e875d957fa" providerId="LiveId" clId="{7CB81BB6-C6C1-4D8C-B0B1-AC72192039E4}" dt="2025-04-15T20:50:06.353" v="5210" actId="403"/>
          <ac:spMkLst>
            <pc:docMk/>
            <pc:sldMk cId="459662547" sldId="268"/>
            <ac:spMk id="4" creationId="{9E097315-54C5-7C2C-E811-DC3A4F7F1678}"/>
          </ac:spMkLst>
        </pc:spChg>
        <pc:spChg chg="add">
          <ac:chgData name="Betsy Longendorfer" userId="b615d4e875d957fa" providerId="LiveId" clId="{7CB81BB6-C6C1-4D8C-B0B1-AC72192039E4}" dt="2025-04-15T20:23:04.323" v="4453" actId="26606"/>
          <ac:spMkLst>
            <pc:docMk/>
            <pc:sldMk cId="459662547" sldId="268"/>
            <ac:spMk id="9" creationId="{09588DA8-065E-4F6F-8EFD-43104AB2E0CF}"/>
          </ac:spMkLst>
        </pc:spChg>
        <pc:spChg chg="add">
          <ac:chgData name="Betsy Longendorfer" userId="b615d4e875d957fa" providerId="LiveId" clId="{7CB81BB6-C6C1-4D8C-B0B1-AC72192039E4}" dt="2025-04-15T20:23:04.323" v="4453" actId="26606"/>
          <ac:spMkLst>
            <pc:docMk/>
            <pc:sldMk cId="459662547" sldId="268"/>
            <ac:spMk id="11" creationId="{C4285719-470E-454C-AF62-8323075F1F5B}"/>
          </ac:spMkLst>
        </pc:spChg>
        <pc:spChg chg="add">
          <ac:chgData name="Betsy Longendorfer" userId="b615d4e875d957fa" providerId="LiveId" clId="{7CB81BB6-C6C1-4D8C-B0B1-AC72192039E4}" dt="2025-04-15T20:23:04.323" v="4453" actId="26606"/>
          <ac:spMkLst>
            <pc:docMk/>
            <pc:sldMk cId="459662547" sldId="268"/>
            <ac:spMk id="13" creationId="{CD9FE4EF-C4D8-49A0-B2FF-81D8DB7D8A24}"/>
          </ac:spMkLst>
        </pc:spChg>
        <pc:spChg chg="add">
          <ac:chgData name="Betsy Longendorfer" userId="b615d4e875d957fa" providerId="LiveId" clId="{7CB81BB6-C6C1-4D8C-B0B1-AC72192039E4}" dt="2025-04-15T20:23:04.323" v="4453" actId="26606"/>
          <ac:spMkLst>
            <pc:docMk/>
            <pc:sldMk cId="459662547" sldId="268"/>
            <ac:spMk id="15" creationId="{4300840D-0A0B-4512-BACA-B439D5B9C57C}"/>
          </ac:spMkLst>
        </pc:spChg>
        <pc:spChg chg="add">
          <ac:chgData name="Betsy Longendorfer" userId="b615d4e875d957fa" providerId="LiveId" clId="{7CB81BB6-C6C1-4D8C-B0B1-AC72192039E4}" dt="2025-04-15T20:23:04.323" v="4453" actId="26606"/>
          <ac:spMkLst>
            <pc:docMk/>
            <pc:sldMk cId="459662547" sldId="268"/>
            <ac:spMk id="17" creationId="{D2B78728-A580-49A7-84F9-6EF6F583ADE0}"/>
          </ac:spMkLst>
        </pc:spChg>
        <pc:spChg chg="add">
          <ac:chgData name="Betsy Longendorfer" userId="b615d4e875d957fa" providerId="LiveId" clId="{7CB81BB6-C6C1-4D8C-B0B1-AC72192039E4}" dt="2025-04-15T20:23:04.323" v="4453" actId="26606"/>
          <ac:spMkLst>
            <pc:docMk/>
            <pc:sldMk cId="459662547" sldId="268"/>
            <ac:spMk id="19" creationId="{38FAA1A1-D861-433F-88FA-1E9D6FD31D11}"/>
          </ac:spMkLst>
        </pc:spChg>
        <pc:spChg chg="add">
          <ac:chgData name="Betsy Longendorfer" userId="b615d4e875d957fa" providerId="LiveId" clId="{7CB81BB6-C6C1-4D8C-B0B1-AC72192039E4}" dt="2025-04-15T20:23:04.323" v="4453" actId="26606"/>
          <ac:spMkLst>
            <pc:docMk/>
            <pc:sldMk cId="459662547" sldId="268"/>
            <ac:spMk id="21" creationId="{8D71EDA1-87BF-4D5D-AB79-F346FD19278A}"/>
          </ac:spMkLst>
        </pc:spChg>
      </pc:sldChg>
      <pc:sldChg chg="addSp delSp modSp add del mod">
        <pc:chgData name="Betsy Longendorfer" userId="b615d4e875d957fa" providerId="LiveId" clId="{7CB81BB6-C6C1-4D8C-B0B1-AC72192039E4}" dt="2025-04-15T20:20:24.372" v="4414" actId="2696"/>
        <pc:sldMkLst>
          <pc:docMk/>
          <pc:sldMk cId="1341910481" sldId="269"/>
        </pc:sldMkLst>
      </pc:sldChg>
      <pc:sldChg chg="addSp modSp new mod modShow">
        <pc:chgData name="Betsy Longendorfer" userId="b615d4e875d957fa" providerId="LiveId" clId="{7CB81BB6-C6C1-4D8C-B0B1-AC72192039E4}" dt="2025-04-15T21:48:14.232" v="9134" actId="729"/>
        <pc:sldMkLst>
          <pc:docMk/>
          <pc:sldMk cId="3141111409" sldId="270"/>
        </pc:sldMkLst>
        <pc:spChg chg="add mod">
          <ac:chgData name="Betsy Longendorfer" userId="b615d4e875d957fa" providerId="LiveId" clId="{7CB81BB6-C6C1-4D8C-B0B1-AC72192039E4}" dt="2025-04-15T20:19:42.420" v="4411" actId="242"/>
          <ac:spMkLst>
            <pc:docMk/>
            <pc:sldMk cId="3141111409" sldId="270"/>
            <ac:spMk id="2" creationId="{63EB8B66-AE0D-27B5-C4A3-8B942C10D575}"/>
          </ac:spMkLst>
        </pc:spChg>
        <pc:picChg chg="add mod">
          <ac:chgData name="Betsy Longendorfer" userId="b615d4e875d957fa" providerId="LiveId" clId="{7CB81BB6-C6C1-4D8C-B0B1-AC72192039E4}" dt="2025-04-15T20:19:55.523" v="4412"/>
          <ac:picMkLst>
            <pc:docMk/>
            <pc:sldMk cId="3141111409" sldId="270"/>
            <ac:picMk id="3" creationId="{6BAA4E29-2F94-821C-F6C5-2D044B04C2CA}"/>
          </ac:picMkLst>
        </pc:picChg>
      </pc:sldChg>
      <pc:sldChg chg="addSp modSp new mod modShow">
        <pc:chgData name="Betsy Longendorfer" userId="b615d4e875d957fa" providerId="LiveId" clId="{7CB81BB6-C6C1-4D8C-B0B1-AC72192039E4}" dt="2025-04-15T21:48:20.884" v="9135" actId="729"/>
        <pc:sldMkLst>
          <pc:docMk/>
          <pc:sldMk cId="1685289644" sldId="271"/>
        </pc:sldMkLst>
        <pc:spChg chg="add mod">
          <ac:chgData name="Betsy Longendorfer" userId="b615d4e875d957fa" providerId="LiveId" clId="{7CB81BB6-C6C1-4D8C-B0B1-AC72192039E4}" dt="2025-04-15T20:21:24.100" v="4447" actId="20577"/>
          <ac:spMkLst>
            <pc:docMk/>
            <pc:sldMk cId="1685289644" sldId="271"/>
            <ac:spMk id="2" creationId="{AD397846-DD24-654F-353E-2806C2AEB159}"/>
          </ac:spMkLst>
        </pc:spChg>
        <pc:picChg chg="add mod">
          <ac:chgData name="Betsy Longendorfer" userId="b615d4e875d957fa" providerId="LiveId" clId="{7CB81BB6-C6C1-4D8C-B0B1-AC72192039E4}" dt="2025-04-15T20:21:34.952" v="4448"/>
          <ac:picMkLst>
            <pc:docMk/>
            <pc:sldMk cId="1685289644" sldId="271"/>
            <ac:picMk id="3" creationId="{1BBFD8EC-B5DB-2CF3-8FB5-7FCDEDF999EF}"/>
          </ac:picMkLst>
        </pc:picChg>
      </pc:sldChg>
      <pc:sldChg chg="new del">
        <pc:chgData name="Betsy Longendorfer" userId="b615d4e875d957fa" providerId="LiveId" clId="{7CB81BB6-C6C1-4D8C-B0B1-AC72192039E4}" dt="2025-04-15T20:24:53.561" v="4471" actId="2696"/>
        <pc:sldMkLst>
          <pc:docMk/>
          <pc:sldMk cId="1534060862" sldId="272"/>
        </pc:sldMkLst>
      </pc:sldChg>
      <pc:sldChg chg="addSp modSp new mod ord modShow">
        <pc:chgData name="Betsy Longendorfer" userId="b615d4e875d957fa" providerId="LiveId" clId="{7CB81BB6-C6C1-4D8C-B0B1-AC72192039E4}" dt="2025-04-15T21:48:33.349" v="9137" actId="729"/>
        <pc:sldMkLst>
          <pc:docMk/>
          <pc:sldMk cId="1914448306" sldId="272"/>
        </pc:sldMkLst>
        <pc:spChg chg="add mod">
          <ac:chgData name="Betsy Longendorfer" userId="b615d4e875d957fa" providerId="LiveId" clId="{7CB81BB6-C6C1-4D8C-B0B1-AC72192039E4}" dt="2025-04-15T20:25:17.265" v="4490" actId="20577"/>
          <ac:spMkLst>
            <pc:docMk/>
            <pc:sldMk cId="1914448306" sldId="272"/>
            <ac:spMk id="2" creationId="{6FC30451-D3CF-5C6C-F45E-D4AE904EB0C0}"/>
          </ac:spMkLst>
        </pc:spChg>
        <pc:graphicFrameChg chg="add mod">
          <ac:chgData name="Betsy Longendorfer" userId="b615d4e875d957fa" providerId="LiveId" clId="{7CB81BB6-C6C1-4D8C-B0B1-AC72192039E4}" dt="2025-04-15T20:25:40.059" v="4492" actId="1076"/>
          <ac:graphicFrameMkLst>
            <pc:docMk/>
            <pc:sldMk cId="1914448306" sldId="272"/>
            <ac:graphicFrameMk id="3" creationId="{B4F3A86E-27E6-22A5-DB95-22017905B47B}"/>
          </ac:graphicFrameMkLst>
        </pc:graphicFrameChg>
      </pc:sldChg>
      <pc:sldChg chg="addSp modSp new del mod">
        <pc:chgData name="Betsy Longendorfer" userId="b615d4e875d957fa" providerId="LiveId" clId="{7CB81BB6-C6C1-4D8C-B0B1-AC72192039E4}" dt="2025-04-15T20:50:23.931" v="5211" actId="2696"/>
        <pc:sldMkLst>
          <pc:docMk/>
          <pc:sldMk cId="3625113526" sldId="273"/>
        </pc:sldMkLst>
      </pc:sldChg>
      <pc:sldChg chg="addSp delSp modSp add mod modShow">
        <pc:chgData name="Betsy Longendorfer" userId="b615d4e875d957fa" providerId="LiveId" clId="{7CB81BB6-C6C1-4D8C-B0B1-AC72192039E4}" dt="2025-04-15T21:48:40.142" v="9138" actId="729"/>
        <pc:sldMkLst>
          <pc:docMk/>
          <pc:sldMk cId="3538565298" sldId="274"/>
        </pc:sldMkLst>
        <pc:spChg chg="add mod">
          <ac:chgData name="Betsy Longendorfer" userId="b615d4e875d957fa" providerId="LiveId" clId="{7CB81BB6-C6C1-4D8C-B0B1-AC72192039E4}" dt="2025-04-15T20:48:41.170" v="5203" actId="1076"/>
          <ac:spMkLst>
            <pc:docMk/>
            <pc:sldMk cId="3538565298" sldId="274"/>
            <ac:spMk id="21" creationId="{590D0A7E-D3C7-F305-3FCE-34E41CD9A5C2}"/>
          </ac:spMkLst>
        </pc:spChg>
        <pc:spChg chg="add mod">
          <ac:chgData name="Betsy Longendorfer" userId="b615d4e875d957fa" providerId="LiveId" clId="{7CB81BB6-C6C1-4D8C-B0B1-AC72192039E4}" dt="2025-04-15T20:48:50.312" v="5204" actId="1076"/>
          <ac:spMkLst>
            <pc:docMk/>
            <pc:sldMk cId="3538565298" sldId="274"/>
            <ac:spMk id="22" creationId="{4B0B9DC7-F384-6644-AF34-00A9C9459AF9}"/>
          </ac:spMkLst>
        </pc:spChg>
        <pc:spChg chg="add mod">
          <ac:chgData name="Betsy Longendorfer" userId="b615d4e875d957fa" providerId="LiveId" clId="{7CB81BB6-C6C1-4D8C-B0B1-AC72192039E4}" dt="2025-04-15T20:48:54.848" v="5205" actId="1076"/>
          <ac:spMkLst>
            <pc:docMk/>
            <pc:sldMk cId="3538565298" sldId="274"/>
            <ac:spMk id="23" creationId="{A9B1923D-4E05-510A-2260-36F6994F2E1E}"/>
          </ac:spMkLst>
        </pc:spChg>
        <pc:spChg chg="add mod">
          <ac:chgData name="Betsy Longendorfer" userId="b615d4e875d957fa" providerId="LiveId" clId="{7CB81BB6-C6C1-4D8C-B0B1-AC72192039E4}" dt="2025-04-15T20:49:17.463" v="5207" actId="1076"/>
          <ac:spMkLst>
            <pc:docMk/>
            <pc:sldMk cId="3538565298" sldId="274"/>
            <ac:spMk id="24" creationId="{90A34A5D-E35C-25EF-4C47-0E9490A0A366}"/>
          </ac:spMkLst>
        </pc:spChg>
        <pc:spChg chg="add mod">
          <ac:chgData name="Betsy Longendorfer" userId="b615d4e875d957fa" providerId="LiveId" clId="{7CB81BB6-C6C1-4D8C-B0B1-AC72192039E4}" dt="2025-04-15T20:49:08.556" v="5206" actId="1076"/>
          <ac:spMkLst>
            <pc:docMk/>
            <pc:sldMk cId="3538565298" sldId="274"/>
            <ac:spMk id="25" creationId="{8FBF54F2-7188-AB2E-542E-72BF77EE3BA8}"/>
          </ac:spMkLst>
        </pc:spChg>
        <pc:spChg chg="add mod">
          <ac:chgData name="Betsy Longendorfer" userId="b615d4e875d957fa" providerId="LiveId" clId="{7CB81BB6-C6C1-4D8C-B0B1-AC72192039E4}" dt="2025-04-15T20:49:27.930" v="5208" actId="1076"/>
          <ac:spMkLst>
            <pc:docMk/>
            <pc:sldMk cId="3538565298" sldId="274"/>
            <ac:spMk id="26" creationId="{21244C1C-81B6-352D-1909-C74807B5F549}"/>
          </ac:spMkLst>
        </pc:spChg>
      </pc:sldChg>
      <pc:sldChg chg="addSp modSp new mod modNotesTx">
        <pc:chgData name="Betsy Longendorfer" userId="b615d4e875d957fa" providerId="LiveId" clId="{7CB81BB6-C6C1-4D8C-B0B1-AC72192039E4}" dt="2025-04-17T22:53:11.096" v="9821" actId="20577"/>
        <pc:sldMkLst>
          <pc:docMk/>
          <pc:sldMk cId="3297496716" sldId="275"/>
        </pc:sldMkLst>
        <pc:spChg chg="add mod">
          <ac:chgData name="Betsy Longendorfer" userId="b615d4e875d957fa" providerId="LiveId" clId="{7CB81BB6-C6C1-4D8C-B0B1-AC72192039E4}" dt="2025-04-15T21:30:17.761" v="8034" actId="20577"/>
          <ac:spMkLst>
            <pc:docMk/>
            <pc:sldMk cId="3297496716" sldId="275"/>
            <ac:spMk id="2" creationId="{3E2A2233-4D44-CF6D-0E03-1A8BC7491DCA}"/>
          </ac:spMkLst>
        </pc:spChg>
        <pc:spChg chg="add mod">
          <ac:chgData name="Betsy Longendorfer" userId="b615d4e875d957fa" providerId="LiveId" clId="{7CB81BB6-C6C1-4D8C-B0B1-AC72192039E4}" dt="2025-04-15T20:54:30.535" v="5224"/>
          <ac:spMkLst>
            <pc:docMk/>
            <pc:sldMk cId="3297496716" sldId="275"/>
            <ac:spMk id="9" creationId="{85540A06-BD1B-F654-95B6-42E165208C89}"/>
          </ac:spMkLst>
        </pc:spChg>
        <pc:spChg chg="add mod">
          <ac:chgData name="Betsy Longendorfer" userId="b615d4e875d957fa" providerId="LiveId" clId="{7CB81BB6-C6C1-4D8C-B0B1-AC72192039E4}" dt="2025-04-15T20:54:30.535" v="5224"/>
          <ac:spMkLst>
            <pc:docMk/>
            <pc:sldMk cId="3297496716" sldId="275"/>
            <ac:spMk id="10" creationId="{EE65F27B-112E-DB1C-A988-2D681D736176}"/>
          </ac:spMkLst>
        </pc:spChg>
        <pc:spChg chg="add mod">
          <ac:chgData name="Betsy Longendorfer" userId="b615d4e875d957fa" providerId="LiveId" clId="{7CB81BB6-C6C1-4D8C-B0B1-AC72192039E4}" dt="2025-04-15T20:54:30.535" v="5224"/>
          <ac:spMkLst>
            <pc:docMk/>
            <pc:sldMk cId="3297496716" sldId="275"/>
            <ac:spMk id="11" creationId="{29E1307F-A631-E9B3-0349-0B6D64C01A01}"/>
          </ac:spMkLst>
        </pc:spChg>
        <pc:spChg chg="add mod">
          <ac:chgData name="Betsy Longendorfer" userId="b615d4e875d957fa" providerId="LiveId" clId="{7CB81BB6-C6C1-4D8C-B0B1-AC72192039E4}" dt="2025-04-15T21:38:29.902" v="8706" actId="20577"/>
          <ac:spMkLst>
            <pc:docMk/>
            <pc:sldMk cId="3297496716" sldId="275"/>
            <ac:spMk id="12" creationId="{F339D0C6-D8E6-53DB-2540-EE898D6DBF9B}"/>
          </ac:spMkLst>
        </pc:spChg>
        <pc:spChg chg="add mod">
          <ac:chgData name="Betsy Longendorfer" userId="b615d4e875d957fa" providerId="LiveId" clId="{7CB81BB6-C6C1-4D8C-B0B1-AC72192039E4}" dt="2025-04-15T20:54:53.697" v="5227" actId="1076"/>
          <ac:spMkLst>
            <pc:docMk/>
            <pc:sldMk cId="3297496716" sldId="275"/>
            <ac:spMk id="13" creationId="{235C9811-C537-8413-DD35-75E10D3F750A}"/>
          </ac:spMkLst>
        </pc:spChg>
        <pc:spChg chg="add mod">
          <ac:chgData name="Betsy Longendorfer" userId="b615d4e875d957fa" providerId="LiveId" clId="{7CB81BB6-C6C1-4D8C-B0B1-AC72192039E4}" dt="2025-04-15T21:07:46.891" v="6073" actId="1076"/>
          <ac:spMkLst>
            <pc:docMk/>
            <pc:sldMk cId="3297496716" sldId="275"/>
            <ac:spMk id="14" creationId="{E3BC7391-F587-A4D3-7AB6-8046A00F1213}"/>
          </ac:spMkLst>
        </pc:spChg>
        <pc:spChg chg="add mod">
          <ac:chgData name="Betsy Longendorfer" userId="b615d4e875d957fa" providerId="LiveId" clId="{7CB81BB6-C6C1-4D8C-B0B1-AC72192039E4}" dt="2025-04-15T20:56:07.540" v="5233"/>
          <ac:spMkLst>
            <pc:docMk/>
            <pc:sldMk cId="3297496716" sldId="275"/>
            <ac:spMk id="16" creationId="{E63499D4-E3CD-87A2-0629-46840404456D}"/>
          </ac:spMkLst>
        </pc:spChg>
        <pc:spChg chg="add mod">
          <ac:chgData name="Betsy Longendorfer" userId="b615d4e875d957fa" providerId="LiveId" clId="{7CB81BB6-C6C1-4D8C-B0B1-AC72192039E4}" dt="2025-04-15T20:56:07.540" v="5233"/>
          <ac:spMkLst>
            <pc:docMk/>
            <pc:sldMk cId="3297496716" sldId="275"/>
            <ac:spMk id="17" creationId="{166A9B39-979A-BD76-CE49-F5BA13625CE2}"/>
          </ac:spMkLst>
        </pc:spChg>
        <pc:grpChg chg="add mod">
          <ac:chgData name="Betsy Longendorfer" userId="b615d4e875d957fa" providerId="LiveId" clId="{7CB81BB6-C6C1-4D8C-B0B1-AC72192039E4}" dt="2025-04-15T21:07:53.228" v="6074" actId="1076"/>
          <ac:grpSpMkLst>
            <pc:docMk/>
            <pc:sldMk cId="3297496716" sldId="275"/>
            <ac:grpSpMk id="6" creationId="{0808F3B2-1AB1-4CA0-5E14-CC02BE910B7E}"/>
          </ac:grpSpMkLst>
        </pc:grpChg>
        <pc:grpChg chg="add mod">
          <ac:chgData name="Betsy Longendorfer" userId="b615d4e875d957fa" providerId="LiveId" clId="{7CB81BB6-C6C1-4D8C-B0B1-AC72192039E4}" dt="2025-04-15T21:08:04.969" v="6076" actId="14100"/>
          <ac:grpSpMkLst>
            <pc:docMk/>
            <pc:sldMk cId="3297496716" sldId="275"/>
            <ac:grpSpMk id="7" creationId="{A2954755-38B8-2569-3B5A-25368F9F5283}"/>
          </ac:grpSpMkLst>
        </pc:grpChg>
        <pc:grpChg chg="add mod">
          <ac:chgData name="Betsy Longendorfer" userId="b615d4e875d957fa" providerId="LiveId" clId="{7CB81BB6-C6C1-4D8C-B0B1-AC72192039E4}" dt="2025-04-15T21:08:18.804" v="6078" actId="14100"/>
          <ac:grpSpMkLst>
            <pc:docMk/>
            <pc:sldMk cId="3297496716" sldId="275"/>
            <ac:grpSpMk id="8" creationId="{1905D2CD-89EB-32FC-D1EA-C3F0450D1C4C}"/>
          </ac:grpSpMkLst>
        </pc:grpChg>
        <pc:grpChg chg="add mod">
          <ac:chgData name="Betsy Longendorfer" userId="b615d4e875d957fa" providerId="LiveId" clId="{7CB81BB6-C6C1-4D8C-B0B1-AC72192039E4}" dt="2025-04-15T21:07:58.235" v="6075" actId="1076"/>
          <ac:grpSpMkLst>
            <pc:docMk/>
            <pc:sldMk cId="3297496716" sldId="275"/>
            <ac:grpSpMk id="15" creationId="{E37F0267-3258-397B-99C9-D8B9CEC67A44}"/>
          </ac:grpSpMkLst>
        </pc:grpChg>
      </pc:sldChg>
      <pc:sldMasterChg chg="setBg modSldLayout">
        <pc:chgData name="Betsy Longendorfer" userId="b615d4e875d957fa" providerId="LiveId" clId="{7CB81BB6-C6C1-4D8C-B0B1-AC72192039E4}" dt="2025-04-13T22:01:12.317" v="2389"/>
        <pc:sldMasterMkLst>
          <pc:docMk/>
          <pc:sldMasterMk cId="3437155269" sldId="2147483648"/>
        </pc:sldMasterMkLst>
        <pc:sldLayoutChg chg="setBg">
          <pc:chgData name="Betsy Longendorfer" userId="b615d4e875d957fa" providerId="LiveId" clId="{7CB81BB6-C6C1-4D8C-B0B1-AC72192039E4}" dt="2025-04-13T22:01:12.317" v="2389"/>
          <pc:sldLayoutMkLst>
            <pc:docMk/>
            <pc:sldMasterMk cId="3437155269" sldId="2147483648"/>
            <pc:sldLayoutMk cId="2513389714" sldId="2147483649"/>
          </pc:sldLayoutMkLst>
        </pc:sldLayoutChg>
        <pc:sldLayoutChg chg="setBg">
          <pc:chgData name="Betsy Longendorfer" userId="b615d4e875d957fa" providerId="LiveId" clId="{7CB81BB6-C6C1-4D8C-B0B1-AC72192039E4}" dt="2025-04-13T22:01:12.317" v="2389"/>
          <pc:sldLayoutMkLst>
            <pc:docMk/>
            <pc:sldMasterMk cId="3437155269" sldId="2147483648"/>
            <pc:sldLayoutMk cId="1641829746" sldId="2147483650"/>
          </pc:sldLayoutMkLst>
        </pc:sldLayoutChg>
        <pc:sldLayoutChg chg="setBg">
          <pc:chgData name="Betsy Longendorfer" userId="b615d4e875d957fa" providerId="LiveId" clId="{7CB81BB6-C6C1-4D8C-B0B1-AC72192039E4}" dt="2025-04-13T22:01:12.317" v="2389"/>
          <pc:sldLayoutMkLst>
            <pc:docMk/>
            <pc:sldMasterMk cId="3437155269" sldId="2147483648"/>
            <pc:sldLayoutMk cId="2477931972" sldId="2147483651"/>
          </pc:sldLayoutMkLst>
        </pc:sldLayoutChg>
        <pc:sldLayoutChg chg="setBg">
          <pc:chgData name="Betsy Longendorfer" userId="b615d4e875d957fa" providerId="LiveId" clId="{7CB81BB6-C6C1-4D8C-B0B1-AC72192039E4}" dt="2025-04-13T22:01:12.317" v="2389"/>
          <pc:sldLayoutMkLst>
            <pc:docMk/>
            <pc:sldMasterMk cId="3437155269" sldId="2147483648"/>
            <pc:sldLayoutMk cId="14590170" sldId="2147483652"/>
          </pc:sldLayoutMkLst>
        </pc:sldLayoutChg>
        <pc:sldLayoutChg chg="setBg">
          <pc:chgData name="Betsy Longendorfer" userId="b615d4e875d957fa" providerId="LiveId" clId="{7CB81BB6-C6C1-4D8C-B0B1-AC72192039E4}" dt="2025-04-13T22:01:12.317" v="2389"/>
          <pc:sldLayoutMkLst>
            <pc:docMk/>
            <pc:sldMasterMk cId="3437155269" sldId="2147483648"/>
            <pc:sldLayoutMk cId="1636386098" sldId="2147483653"/>
          </pc:sldLayoutMkLst>
        </pc:sldLayoutChg>
        <pc:sldLayoutChg chg="setBg">
          <pc:chgData name="Betsy Longendorfer" userId="b615d4e875d957fa" providerId="LiveId" clId="{7CB81BB6-C6C1-4D8C-B0B1-AC72192039E4}" dt="2025-04-13T22:01:12.317" v="2389"/>
          <pc:sldLayoutMkLst>
            <pc:docMk/>
            <pc:sldMasterMk cId="3437155269" sldId="2147483648"/>
            <pc:sldLayoutMk cId="1592384825" sldId="2147483654"/>
          </pc:sldLayoutMkLst>
        </pc:sldLayoutChg>
        <pc:sldLayoutChg chg="setBg">
          <pc:chgData name="Betsy Longendorfer" userId="b615d4e875d957fa" providerId="LiveId" clId="{7CB81BB6-C6C1-4D8C-B0B1-AC72192039E4}" dt="2025-04-13T22:01:12.317" v="2389"/>
          <pc:sldLayoutMkLst>
            <pc:docMk/>
            <pc:sldMasterMk cId="3437155269" sldId="2147483648"/>
            <pc:sldLayoutMk cId="1763689786" sldId="2147483655"/>
          </pc:sldLayoutMkLst>
        </pc:sldLayoutChg>
        <pc:sldLayoutChg chg="setBg">
          <pc:chgData name="Betsy Longendorfer" userId="b615d4e875d957fa" providerId="LiveId" clId="{7CB81BB6-C6C1-4D8C-B0B1-AC72192039E4}" dt="2025-04-13T22:01:12.317" v="2389"/>
          <pc:sldLayoutMkLst>
            <pc:docMk/>
            <pc:sldMasterMk cId="3437155269" sldId="2147483648"/>
            <pc:sldLayoutMk cId="1935645602" sldId="2147483656"/>
          </pc:sldLayoutMkLst>
        </pc:sldLayoutChg>
        <pc:sldLayoutChg chg="setBg">
          <pc:chgData name="Betsy Longendorfer" userId="b615d4e875d957fa" providerId="LiveId" clId="{7CB81BB6-C6C1-4D8C-B0B1-AC72192039E4}" dt="2025-04-13T22:01:12.317" v="2389"/>
          <pc:sldLayoutMkLst>
            <pc:docMk/>
            <pc:sldMasterMk cId="3437155269" sldId="2147483648"/>
            <pc:sldLayoutMk cId="1451939550" sldId="2147483657"/>
          </pc:sldLayoutMkLst>
        </pc:sldLayoutChg>
        <pc:sldLayoutChg chg="setBg">
          <pc:chgData name="Betsy Longendorfer" userId="b615d4e875d957fa" providerId="LiveId" clId="{7CB81BB6-C6C1-4D8C-B0B1-AC72192039E4}" dt="2025-04-13T22:01:12.317" v="2389"/>
          <pc:sldLayoutMkLst>
            <pc:docMk/>
            <pc:sldMasterMk cId="3437155269" sldId="2147483648"/>
            <pc:sldLayoutMk cId="1474611183" sldId="2147483658"/>
          </pc:sldLayoutMkLst>
        </pc:sldLayoutChg>
        <pc:sldLayoutChg chg="setBg">
          <pc:chgData name="Betsy Longendorfer" userId="b615d4e875d957fa" providerId="LiveId" clId="{7CB81BB6-C6C1-4D8C-B0B1-AC72192039E4}" dt="2025-04-13T22:01:12.317" v="2389"/>
          <pc:sldLayoutMkLst>
            <pc:docMk/>
            <pc:sldMasterMk cId="3437155269" sldId="2147483648"/>
            <pc:sldLayoutMk cId="692995977" sldId="2147483659"/>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67A29B8-AC96-47B3-AF0F-1C988BAB2C72}" type="doc">
      <dgm:prSet loTypeId="urn:microsoft.com/office/officeart/2005/8/layout/vList5" loCatId="list" qsTypeId="urn:microsoft.com/office/officeart/2005/8/quickstyle/simple5" qsCatId="simple" csTypeId="urn:microsoft.com/office/officeart/2005/8/colors/accent1_2" csCatId="accent1" phldr="1"/>
      <dgm:spPr/>
      <dgm:t>
        <a:bodyPr/>
        <a:lstStyle/>
        <a:p>
          <a:endParaRPr lang="en-US"/>
        </a:p>
      </dgm:t>
    </dgm:pt>
    <dgm:pt modelId="{60B50BBC-23FC-4061-9A05-C146D24C75D6}">
      <dgm:prSet/>
      <dgm:spPr>
        <a:solidFill>
          <a:schemeClr val="tx2">
            <a:lumMod val="90000"/>
            <a:lumOff val="10000"/>
          </a:schemeClr>
        </a:solidFill>
      </dgm:spPr>
      <dgm:t>
        <a:bodyPr/>
        <a:lstStyle/>
        <a:p>
          <a:r>
            <a:rPr lang="en-US" dirty="0"/>
            <a:t>(40%) Delivery cost</a:t>
          </a:r>
        </a:p>
      </dgm:t>
    </dgm:pt>
    <dgm:pt modelId="{F154A42B-2BBD-4261-86BF-E78439569E65}" type="parTrans" cxnId="{3DC22623-608B-4AB0-A849-8ED80429E20B}">
      <dgm:prSet/>
      <dgm:spPr/>
      <dgm:t>
        <a:bodyPr/>
        <a:lstStyle/>
        <a:p>
          <a:endParaRPr lang="en-US"/>
        </a:p>
      </dgm:t>
    </dgm:pt>
    <dgm:pt modelId="{3B7949BE-035D-41F1-95A3-574553455EFD}" type="sibTrans" cxnId="{3DC22623-608B-4AB0-A849-8ED80429E20B}">
      <dgm:prSet/>
      <dgm:spPr/>
      <dgm:t>
        <a:bodyPr/>
        <a:lstStyle/>
        <a:p>
          <a:endParaRPr lang="en-US"/>
        </a:p>
      </dgm:t>
    </dgm:pt>
    <dgm:pt modelId="{9B8CEEEF-E642-4E89-975A-11F3573D9459}">
      <dgm:prSet custT="1"/>
      <dgm:spPr/>
      <dgm:t>
        <a:bodyPr/>
        <a:lstStyle/>
        <a:p>
          <a:r>
            <a:rPr lang="en-US" sz="2400" dirty="0"/>
            <a:t>Transmission lines, meters, </a:t>
          </a:r>
          <a:r>
            <a:rPr lang="en-US" sz="2400" dirty="0" err="1"/>
            <a:t>etc</a:t>
          </a:r>
          <a:r>
            <a:rPr lang="en-US" sz="2400" dirty="0"/>
            <a:t>) managed by local utility</a:t>
          </a:r>
        </a:p>
      </dgm:t>
    </dgm:pt>
    <dgm:pt modelId="{BD086401-A8E5-4ACF-B8FD-FE0C47D6BA68}" type="parTrans" cxnId="{5037A81D-B73E-403A-9027-D684A20D6D7C}">
      <dgm:prSet/>
      <dgm:spPr/>
      <dgm:t>
        <a:bodyPr/>
        <a:lstStyle/>
        <a:p>
          <a:endParaRPr lang="en-US"/>
        </a:p>
      </dgm:t>
    </dgm:pt>
    <dgm:pt modelId="{706316CC-3005-419F-96B2-79D0825E6D6F}" type="sibTrans" cxnId="{5037A81D-B73E-403A-9027-D684A20D6D7C}">
      <dgm:prSet/>
      <dgm:spPr/>
      <dgm:t>
        <a:bodyPr/>
        <a:lstStyle/>
        <a:p>
          <a:endParaRPr lang="en-US"/>
        </a:p>
      </dgm:t>
    </dgm:pt>
    <dgm:pt modelId="{98D29FCC-B260-4622-A460-218377F9A65A}">
      <dgm:prSet custT="1"/>
      <dgm:spPr/>
      <dgm:t>
        <a:bodyPr/>
        <a:lstStyle/>
        <a:p>
          <a:r>
            <a:rPr lang="en-US" sz="2400" dirty="0"/>
            <a:t>Regulated by NJ BPU. NOT the cause of the increase.</a:t>
          </a:r>
        </a:p>
      </dgm:t>
    </dgm:pt>
    <dgm:pt modelId="{9E12724D-E8BB-45A9-AC1F-9AB727B99E87}" type="parTrans" cxnId="{91447AE5-CABC-4FB1-897A-9F52C8944E6A}">
      <dgm:prSet/>
      <dgm:spPr/>
      <dgm:t>
        <a:bodyPr/>
        <a:lstStyle/>
        <a:p>
          <a:endParaRPr lang="en-US"/>
        </a:p>
      </dgm:t>
    </dgm:pt>
    <dgm:pt modelId="{EC15089E-BDE5-496B-895E-D31A1B8E72EE}" type="sibTrans" cxnId="{91447AE5-CABC-4FB1-897A-9F52C8944E6A}">
      <dgm:prSet/>
      <dgm:spPr/>
      <dgm:t>
        <a:bodyPr/>
        <a:lstStyle/>
        <a:p>
          <a:endParaRPr lang="en-US"/>
        </a:p>
      </dgm:t>
    </dgm:pt>
    <dgm:pt modelId="{C85B0365-DAC7-48BA-BB66-EAA675BEE6D3}">
      <dgm:prSet/>
      <dgm:spPr>
        <a:solidFill>
          <a:schemeClr val="tx2">
            <a:lumMod val="90000"/>
            <a:lumOff val="10000"/>
          </a:schemeClr>
        </a:solidFill>
      </dgm:spPr>
      <dgm:t>
        <a:bodyPr/>
        <a:lstStyle/>
        <a:p>
          <a:r>
            <a:rPr lang="en-US" dirty="0"/>
            <a:t>(60%) Supply cost</a:t>
          </a:r>
        </a:p>
      </dgm:t>
    </dgm:pt>
    <dgm:pt modelId="{2F58682D-A4CF-41D7-A406-922066AC8711}" type="parTrans" cxnId="{43FEE7A2-E5C9-4FD1-A7A1-C81C0BAD598E}">
      <dgm:prSet/>
      <dgm:spPr/>
      <dgm:t>
        <a:bodyPr/>
        <a:lstStyle/>
        <a:p>
          <a:endParaRPr lang="en-US"/>
        </a:p>
      </dgm:t>
    </dgm:pt>
    <dgm:pt modelId="{4F955666-F6F6-4160-88A3-1C23C1EE6E61}" type="sibTrans" cxnId="{43FEE7A2-E5C9-4FD1-A7A1-C81C0BAD598E}">
      <dgm:prSet/>
      <dgm:spPr/>
      <dgm:t>
        <a:bodyPr/>
        <a:lstStyle/>
        <a:p>
          <a:endParaRPr lang="en-US"/>
        </a:p>
      </dgm:t>
    </dgm:pt>
    <dgm:pt modelId="{D7C9D5B8-862C-4FF7-ADAF-7B5ACB8CAD5E}">
      <dgm:prSet custT="1"/>
      <dgm:spPr/>
      <dgm:t>
        <a:bodyPr/>
        <a:lstStyle/>
        <a:p>
          <a:r>
            <a:rPr lang="en-US" sz="2400" dirty="0"/>
            <a:t>Energy cost, managed by PJM, NOT the State of NJ</a:t>
          </a:r>
        </a:p>
      </dgm:t>
    </dgm:pt>
    <dgm:pt modelId="{C0FD31A4-AFE6-409E-A7F4-EB695DEA9C8C}" type="parTrans" cxnId="{DAC8F300-8F28-47BA-A7D6-318F22041EB5}">
      <dgm:prSet/>
      <dgm:spPr/>
      <dgm:t>
        <a:bodyPr/>
        <a:lstStyle/>
        <a:p>
          <a:endParaRPr lang="en-US"/>
        </a:p>
      </dgm:t>
    </dgm:pt>
    <dgm:pt modelId="{E8AE90C7-FEF1-4632-93A8-D579DD364B7F}" type="sibTrans" cxnId="{DAC8F300-8F28-47BA-A7D6-318F22041EB5}">
      <dgm:prSet/>
      <dgm:spPr/>
      <dgm:t>
        <a:bodyPr/>
        <a:lstStyle/>
        <a:p>
          <a:endParaRPr lang="en-US"/>
        </a:p>
      </dgm:t>
    </dgm:pt>
    <dgm:pt modelId="{C3EC9E09-BA64-40E3-974E-178882530DE3}">
      <dgm:prSet custT="1"/>
      <dgm:spPr/>
      <dgm:t>
        <a:bodyPr/>
        <a:lstStyle/>
        <a:p>
          <a:r>
            <a:rPr lang="en-US" sz="2400" dirty="0"/>
            <a:t>Price is determined by auctions</a:t>
          </a:r>
        </a:p>
      </dgm:t>
    </dgm:pt>
    <dgm:pt modelId="{F85B1570-795E-49CE-B32C-9FA4211732D7}" type="parTrans" cxnId="{C019A98C-A26B-4B77-AE88-06BAC76E9314}">
      <dgm:prSet/>
      <dgm:spPr/>
      <dgm:t>
        <a:bodyPr/>
        <a:lstStyle/>
        <a:p>
          <a:endParaRPr lang="en-US"/>
        </a:p>
      </dgm:t>
    </dgm:pt>
    <dgm:pt modelId="{183AC7CF-D44C-46EC-ABC2-1CAD1781CA8C}" type="sibTrans" cxnId="{C019A98C-A26B-4B77-AE88-06BAC76E9314}">
      <dgm:prSet/>
      <dgm:spPr/>
      <dgm:t>
        <a:bodyPr/>
        <a:lstStyle/>
        <a:p>
          <a:endParaRPr lang="en-US"/>
        </a:p>
      </dgm:t>
    </dgm:pt>
    <dgm:pt modelId="{E6706185-C0F6-455E-A6C6-C7DB025D7C28}">
      <dgm:prSet custT="1"/>
      <dgm:spPr/>
      <dgm:t>
        <a:bodyPr/>
        <a:lstStyle/>
        <a:p>
          <a:r>
            <a:rPr lang="en-US" sz="2400" dirty="0"/>
            <a:t>Energy purchase: Daily auctions</a:t>
          </a:r>
        </a:p>
      </dgm:t>
    </dgm:pt>
    <dgm:pt modelId="{878677B9-8EBD-4DBD-99BE-596C96380BA7}" type="parTrans" cxnId="{D184DDB5-ECE5-4CD8-AF8E-DDFD87BCE104}">
      <dgm:prSet/>
      <dgm:spPr/>
      <dgm:t>
        <a:bodyPr/>
        <a:lstStyle/>
        <a:p>
          <a:endParaRPr lang="en-US"/>
        </a:p>
      </dgm:t>
    </dgm:pt>
    <dgm:pt modelId="{177BB561-B10B-4CA3-BE98-BEE9632DF9F0}" type="sibTrans" cxnId="{D184DDB5-ECE5-4CD8-AF8E-DDFD87BCE104}">
      <dgm:prSet/>
      <dgm:spPr/>
      <dgm:t>
        <a:bodyPr/>
        <a:lstStyle/>
        <a:p>
          <a:endParaRPr lang="en-US"/>
        </a:p>
      </dgm:t>
    </dgm:pt>
    <dgm:pt modelId="{5EDB31DC-C766-4A1C-8306-A555D91AB4BF}">
      <dgm:prSet custT="1"/>
      <dgm:spPr/>
      <dgm:t>
        <a:bodyPr/>
        <a:lstStyle/>
        <a:p>
          <a:r>
            <a:rPr lang="en-US" sz="2400" dirty="0"/>
            <a:t>Capacity purchase: Yearly auctions: THIS IS THE CAUSE</a:t>
          </a:r>
        </a:p>
      </dgm:t>
    </dgm:pt>
    <dgm:pt modelId="{5D2F4172-C52B-4B2B-A893-AA077AB0E2B2}" type="parTrans" cxnId="{A6539426-C6A2-4E37-9D39-2153C5F1A0CE}">
      <dgm:prSet/>
      <dgm:spPr/>
      <dgm:t>
        <a:bodyPr/>
        <a:lstStyle/>
        <a:p>
          <a:endParaRPr lang="en-US"/>
        </a:p>
      </dgm:t>
    </dgm:pt>
    <dgm:pt modelId="{AD55B9CD-1215-4949-BD00-2282E6589F84}" type="sibTrans" cxnId="{A6539426-C6A2-4E37-9D39-2153C5F1A0CE}">
      <dgm:prSet/>
      <dgm:spPr/>
      <dgm:t>
        <a:bodyPr/>
        <a:lstStyle/>
        <a:p>
          <a:endParaRPr lang="en-US"/>
        </a:p>
      </dgm:t>
    </dgm:pt>
    <dgm:pt modelId="{3D77254A-53C0-4C8F-92C5-DBCFCA2EED2D}">
      <dgm:prSet custT="1"/>
      <dgm:spPr/>
      <dgm:t>
        <a:bodyPr/>
        <a:lstStyle/>
        <a:p>
          <a:r>
            <a:rPr lang="en-US" sz="2400" dirty="0"/>
            <a:t>Power generators are paid simply to be available in case they are needed</a:t>
          </a:r>
        </a:p>
      </dgm:t>
    </dgm:pt>
    <dgm:pt modelId="{C8550E09-6287-4D9A-A630-F224B65EE53B}" type="parTrans" cxnId="{940F38C0-9E66-4836-97F9-36E83EA136EC}">
      <dgm:prSet/>
      <dgm:spPr/>
      <dgm:t>
        <a:bodyPr/>
        <a:lstStyle/>
        <a:p>
          <a:endParaRPr lang="en-US"/>
        </a:p>
      </dgm:t>
    </dgm:pt>
    <dgm:pt modelId="{60FB1A29-F328-40FD-91AB-B20A9B686AA5}" type="sibTrans" cxnId="{940F38C0-9E66-4836-97F9-36E83EA136EC}">
      <dgm:prSet/>
      <dgm:spPr/>
      <dgm:t>
        <a:bodyPr/>
        <a:lstStyle/>
        <a:p>
          <a:endParaRPr lang="en-US"/>
        </a:p>
      </dgm:t>
    </dgm:pt>
    <dgm:pt modelId="{C86828DB-2727-454F-8558-19B51C0075C8}" type="pres">
      <dgm:prSet presAssocID="{867A29B8-AC96-47B3-AF0F-1C988BAB2C72}" presName="Name0" presStyleCnt="0">
        <dgm:presLayoutVars>
          <dgm:dir/>
          <dgm:animLvl val="lvl"/>
          <dgm:resizeHandles val="exact"/>
        </dgm:presLayoutVars>
      </dgm:prSet>
      <dgm:spPr/>
    </dgm:pt>
    <dgm:pt modelId="{7F42E5C3-5959-4381-A6C7-8872EDB372A2}" type="pres">
      <dgm:prSet presAssocID="{60B50BBC-23FC-4061-9A05-C146D24C75D6}" presName="linNode" presStyleCnt="0"/>
      <dgm:spPr/>
    </dgm:pt>
    <dgm:pt modelId="{BE8919AB-AB40-4AE6-AC70-A67FFD1F5187}" type="pres">
      <dgm:prSet presAssocID="{60B50BBC-23FC-4061-9A05-C146D24C75D6}" presName="parentText" presStyleLbl="node1" presStyleIdx="0" presStyleCnt="2" custScaleX="81363" custScaleY="78206">
        <dgm:presLayoutVars>
          <dgm:chMax val="1"/>
          <dgm:bulletEnabled val="1"/>
        </dgm:presLayoutVars>
      </dgm:prSet>
      <dgm:spPr/>
    </dgm:pt>
    <dgm:pt modelId="{22B28AE3-CB5C-430A-AFBA-353824135578}" type="pres">
      <dgm:prSet presAssocID="{60B50BBC-23FC-4061-9A05-C146D24C75D6}" presName="descendantText" presStyleLbl="alignAccFollowNode1" presStyleIdx="0" presStyleCnt="2" custScaleX="109890" custScaleY="89302" custLinFactNeighborX="14600" custLinFactNeighborY="3878">
        <dgm:presLayoutVars>
          <dgm:bulletEnabled val="1"/>
        </dgm:presLayoutVars>
      </dgm:prSet>
      <dgm:spPr/>
    </dgm:pt>
    <dgm:pt modelId="{EF3D28AF-854C-45E7-BCEE-B80B5AB86675}" type="pres">
      <dgm:prSet presAssocID="{3B7949BE-035D-41F1-95A3-574553455EFD}" presName="sp" presStyleCnt="0"/>
      <dgm:spPr/>
    </dgm:pt>
    <dgm:pt modelId="{FB9DEA7D-2F0E-470D-A6F3-BD8BB9C2417F}" type="pres">
      <dgm:prSet presAssocID="{C85B0365-DAC7-48BA-BB66-EAA675BEE6D3}" presName="linNode" presStyleCnt="0"/>
      <dgm:spPr/>
    </dgm:pt>
    <dgm:pt modelId="{6EF5EF7C-5D96-441E-9004-6CDA2332ACFF}" type="pres">
      <dgm:prSet presAssocID="{C85B0365-DAC7-48BA-BB66-EAA675BEE6D3}" presName="parentText" presStyleLbl="node1" presStyleIdx="1" presStyleCnt="2" custScaleX="83089" custScaleY="144051">
        <dgm:presLayoutVars>
          <dgm:chMax val="1"/>
          <dgm:bulletEnabled val="1"/>
        </dgm:presLayoutVars>
      </dgm:prSet>
      <dgm:spPr/>
    </dgm:pt>
    <dgm:pt modelId="{8C450318-7C2D-416D-BB45-90AB5E1E9C8C}" type="pres">
      <dgm:prSet presAssocID="{C85B0365-DAC7-48BA-BB66-EAA675BEE6D3}" presName="descendantText" presStyleLbl="alignAccFollowNode1" presStyleIdx="1" presStyleCnt="2" custScaleX="110580" custScaleY="178811">
        <dgm:presLayoutVars>
          <dgm:bulletEnabled val="1"/>
        </dgm:presLayoutVars>
      </dgm:prSet>
      <dgm:spPr/>
    </dgm:pt>
  </dgm:ptLst>
  <dgm:cxnLst>
    <dgm:cxn modelId="{DAC8F300-8F28-47BA-A7D6-318F22041EB5}" srcId="{C85B0365-DAC7-48BA-BB66-EAA675BEE6D3}" destId="{D7C9D5B8-862C-4FF7-ADAF-7B5ACB8CAD5E}" srcOrd="0" destOrd="0" parTransId="{C0FD31A4-AFE6-409E-A7F4-EB695DEA9C8C}" sibTransId="{E8AE90C7-FEF1-4632-93A8-D579DD364B7F}"/>
    <dgm:cxn modelId="{8496161A-7D36-4BD9-8430-A295AEA16D3C}" type="presOf" srcId="{C85B0365-DAC7-48BA-BB66-EAA675BEE6D3}" destId="{6EF5EF7C-5D96-441E-9004-6CDA2332ACFF}" srcOrd="0" destOrd="0" presId="urn:microsoft.com/office/officeart/2005/8/layout/vList5"/>
    <dgm:cxn modelId="{5037A81D-B73E-403A-9027-D684A20D6D7C}" srcId="{60B50BBC-23FC-4061-9A05-C146D24C75D6}" destId="{9B8CEEEF-E642-4E89-975A-11F3573D9459}" srcOrd="0" destOrd="0" parTransId="{BD086401-A8E5-4ACF-B8FD-FE0C47D6BA68}" sibTransId="{706316CC-3005-419F-96B2-79D0825E6D6F}"/>
    <dgm:cxn modelId="{95854021-9230-4529-A9C4-54FDCD645377}" type="presOf" srcId="{E6706185-C0F6-455E-A6C6-C7DB025D7C28}" destId="{8C450318-7C2D-416D-BB45-90AB5E1E9C8C}" srcOrd="0" destOrd="2" presId="urn:microsoft.com/office/officeart/2005/8/layout/vList5"/>
    <dgm:cxn modelId="{3DC22623-608B-4AB0-A849-8ED80429E20B}" srcId="{867A29B8-AC96-47B3-AF0F-1C988BAB2C72}" destId="{60B50BBC-23FC-4061-9A05-C146D24C75D6}" srcOrd="0" destOrd="0" parTransId="{F154A42B-2BBD-4261-86BF-E78439569E65}" sibTransId="{3B7949BE-035D-41F1-95A3-574553455EFD}"/>
    <dgm:cxn modelId="{A6539426-C6A2-4E37-9D39-2153C5F1A0CE}" srcId="{C3EC9E09-BA64-40E3-974E-178882530DE3}" destId="{5EDB31DC-C766-4A1C-8306-A555D91AB4BF}" srcOrd="1" destOrd="0" parTransId="{5D2F4172-C52B-4B2B-A893-AA077AB0E2B2}" sibTransId="{AD55B9CD-1215-4949-BD00-2282E6589F84}"/>
    <dgm:cxn modelId="{1926253C-BE1C-469A-9090-034477212DA8}" type="presOf" srcId="{9B8CEEEF-E642-4E89-975A-11F3573D9459}" destId="{22B28AE3-CB5C-430A-AFBA-353824135578}" srcOrd="0" destOrd="0" presId="urn:microsoft.com/office/officeart/2005/8/layout/vList5"/>
    <dgm:cxn modelId="{3960AF64-1078-442B-A068-2313BCB99C48}" type="presOf" srcId="{3D77254A-53C0-4C8F-92C5-DBCFCA2EED2D}" destId="{8C450318-7C2D-416D-BB45-90AB5E1E9C8C}" srcOrd="0" destOrd="4" presId="urn:microsoft.com/office/officeart/2005/8/layout/vList5"/>
    <dgm:cxn modelId="{8B88724B-F4F9-4492-803C-141A1CC3691A}" type="presOf" srcId="{867A29B8-AC96-47B3-AF0F-1C988BAB2C72}" destId="{C86828DB-2727-454F-8558-19B51C0075C8}" srcOrd="0" destOrd="0" presId="urn:microsoft.com/office/officeart/2005/8/layout/vList5"/>
    <dgm:cxn modelId="{A0EE344C-4A8B-4AAF-AD2A-60A73D4EBDBD}" type="presOf" srcId="{5EDB31DC-C766-4A1C-8306-A555D91AB4BF}" destId="{8C450318-7C2D-416D-BB45-90AB5E1E9C8C}" srcOrd="0" destOrd="3" presId="urn:microsoft.com/office/officeart/2005/8/layout/vList5"/>
    <dgm:cxn modelId="{2F081E83-0B91-4693-A5FC-B5EBCFE6DDD9}" type="presOf" srcId="{98D29FCC-B260-4622-A460-218377F9A65A}" destId="{22B28AE3-CB5C-430A-AFBA-353824135578}" srcOrd="0" destOrd="1" presId="urn:microsoft.com/office/officeart/2005/8/layout/vList5"/>
    <dgm:cxn modelId="{505FC683-B189-4554-8808-DB434E6A076B}" type="presOf" srcId="{D7C9D5B8-862C-4FF7-ADAF-7B5ACB8CAD5E}" destId="{8C450318-7C2D-416D-BB45-90AB5E1E9C8C}" srcOrd="0" destOrd="0" presId="urn:microsoft.com/office/officeart/2005/8/layout/vList5"/>
    <dgm:cxn modelId="{C019A98C-A26B-4B77-AE88-06BAC76E9314}" srcId="{C85B0365-DAC7-48BA-BB66-EAA675BEE6D3}" destId="{C3EC9E09-BA64-40E3-974E-178882530DE3}" srcOrd="1" destOrd="0" parTransId="{F85B1570-795E-49CE-B32C-9FA4211732D7}" sibTransId="{183AC7CF-D44C-46EC-ABC2-1CAD1781CA8C}"/>
    <dgm:cxn modelId="{3C3ADC8F-5C7A-4A76-93B3-654DAD6236D5}" type="presOf" srcId="{C3EC9E09-BA64-40E3-974E-178882530DE3}" destId="{8C450318-7C2D-416D-BB45-90AB5E1E9C8C}" srcOrd="0" destOrd="1" presId="urn:microsoft.com/office/officeart/2005/8/layout/vList5"/>
    <dgm:cxn modelId="{43FEE7A2-E5C9-4FD1-A7A1-C81C0BAD598E}" srcId="{867A29B8-AC96-47B3-AF0F-1C988BAB2C72}" destId="{C85B0365-DAC7-48BA-BB66-EAA675BEE6D3}" srcOrd="1" destOrd="0" parTransId="{2F58682D-A4CF-41D7-A406-922066AC8711}" sibTransId="{4F955666-F6F6-4160-88A3-1C23C1EE6E61}"/>
    <dgm:cxn modelId="{D184DDB5-ECE5-4CD8-AF8E-DDFD87BCE104}" srcId="{C3EC9E09-BA64-40E3-974E-178882530DE3}" destId="{E6706185-C0F6-455E-A6C6-C7DB025D7C28}" srcOrd="0" destOrd="0" parTransId="{878677B9-8EBD-4DBD-99BE-596C96380BA7}" sibTransId="{177BB561-B10B-4CA3-BE98-BEE9632DF9F0}"/>
    <dgm:cxn modelId="{31B263BC-0F9A-4356-BA19-5B155EA58A80}" type="presOf" srcId="{60B50BBC-23FC-4061-9A05-C146D24C75D6}" destId="{BE8919AB-AB40-4AE6-AC70-A67FFD1F5187}" srcOrd="0" destOrd="0" presId="urn:microsoft.com/office/officeart/2005/8/layout/vList5"/>
    <dgm:cxn modelId="{940F38C0-9E66-4836-97F9-36E83EA136EC}" srcId="{5EDB31DC-C766-4A1C-8306-A555D91AB4BF}" destId="{3D77254A-53C0-4C8F-92C5-DBCFCA2EED2D}" srcOrd="0" destOrd="0" parTransId="{C8550E09-6287-4D9A-A630-F224B65EE53B}" sibTransId="{60FB1A29-F328-40FD-91AB-B20A9B686AA5}"/>
    <dgm:cxn modelId="{91447AE5-CABC-4FB1-897A-9F52C8944E6A}" srcId="{60B50BBC-23FC-4061-9A05-C146D24C75D6}" destId="{98D29FCC-B260-4622-A460-218377F9A65A}" srcOrd="1" destOrd="0" parTransId="{9E12724D-E8BB-45A9-AC1F-9AB727B99E87}" sibTransId="{EC15089E-BDE5-496B-895E-D31A1B8E72EE}"/>
    <dgm:cxn modelId="{3A016809-B2FC-4F0B-8009-3CD46F08817F}" type="presParOf" srcId="{C86828DB-2727-454F-8558-19B51C0075C8}" destId="{7F42E5C3-5959-4381-A6C7-8872EDB372A2}" srcOrd="0" destOrd="0" presId="urn:microsoft.com/office/officeart/2005/8/layout/vList5"/>
    <dgm:cxn modelId="{EF5F5B62-98E6-4598-9D10-4C570830821B}" type="presParOf" srcId="{7F42E5C3-5959-4381-A6C7-8872EDB372A2}" destId="{BE8919AB-AB40-4AE6-AC70-A67FFD1F5187}" srcOrd="0" destOrd="0" presId="urn:microsoft.com/office/officeart/2005/8/layout/vList5"/>
    <dgm:cxn modelId="{76ED45AA-07EF-416D-B2D3-EF490E6386BC}" type="presParOf" srcId="{7F42E5C3-5959-4381-A6C7-8872EDB372A2}" destId="{22B28AE3-CB5C-430A-AFBA-353824135578}" srcOrd="1" destOrd="0" presId="urn:microsoft.com/office/officeart/2005/8/layout/vList5"/>
    <dgm:cxn modelId="{95463601-E9A8-407C-AE34-67E8CD671E4F}" type="presParOf" srcId="{C86828DB-2727-454F-8558-19B51C0075C8}" destId="{EF3D28AF-854C-45E7-BCEE-B80B5AB86675}" srcOrd="1" destOrd="0" presId="urn:microsoft.com/office/officeart/2005/8/layout/vList5"/>
    <dgm:cxn modelId="{23D79DC1-A237-4FFB-A965-F3084ABDC63C}" type="presParOf" srcId="{C86828DB-2727-454F-8558-19B51C0075C8}" destId="{FB9DEA7D-2F0E-470D-A6F3-BD8BB9C2417F}" srcOrd="2" destOrd="0" presId="urn:microsoft.com/office/officeart/2005/8/layout/vList5"/>
    <dgm:cxn modelId="{E7281D76-0C16-4DEE-8142-E90302F7EB14}" type="presParOf" srcId="{FB9DEA7D-2F0E-470D-A6F3-BD8BB9C2417F}" destId="{6EF5EF7C-5D96-441E-9004-6CDA2332ACFF}" srcOrd="0" destOrd="0" presId="urn:microsoft.com/office/officeart/2005/8/layout/vList5"/>
    <dgm:cxn modelId="{642E20D4-06FE-459F-85A3-807D40D03E42}" type="presParOf" srcId="{FB9DEA7D-2F0E-470D-A6F3-BD8BB9C2417F}" destId="{8C450318-7C2D-416D-BB45-90AB5E1E9C8C}"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57B7E0A-954F-419E-85F9-8C85D002F923}" type="doc">
      <dgm:prSet loTypeId="urn:microsoft.com/office/officeart/2005/8/layout/hierarchy1" loCatId="hierarchy" qsTypeId="urn:microsoft.com/office/officeart/2005/8/quickstyle/simple1" qsCatId="simple" csTypeId="urn:microsoft.com/office/officeart/2005/8/colors/accent0_3" csCatId="mainScheme"/>
      <dgm:spPr/>
      <dgm:t>
        <a:bodyPr/>
        <a:lstStyle/>
        <a:p>
          <a:endParaRPr lang="en-US"/>
        </a:p>
      </dgm:t>
    </dgm:pt>
    <dgm:pt modelId="{F8FB1D18-2891-4D9B-84CC-B1C0E05AF846}">
      <dgm:prSet/>
      <dgm:spPr/>
      <dgm:t>
        <a:bodyPr/>
        <a:lstStyle/>
        <a:p>
          <a:r>
            <a:rPr lang="en-US"/>
            <a:t>For You Now</a:t>
          </a:r>
        </a:p>
      </dgm:t>
    </dgm:pt>
    <dgm:pt modelId="{4C76BE88-61A3-4311-9258-5952F3EA0D58}" type="parTrans" cxnId="{AE284307-7339-4A83-A153-74BC5FB03BBE}">
      <dgm:prSet/>
      <dgm:spPr/>
      <dgm:t>
        <a:bodyPr/>
        <a:lstStyle/>
        <a:p>
          <a:endParaRPr lang="en-US"/>
        </a:p>
      </dgm:t>
    </dgm:pt>
    <dgm:pt modelId="{841A240E-245E-4390-91EA-77B72AA09F5A}" type="sibTrans" cxnId="{AE284307-7339-4A83-A153-74BC5FB03BBE}">
      <dgm:prSet/>
      <dgm:spPr/>
      <dgm:t>
        <a:bodyPr/>
        <a:lstStyle/>
        <a:p>
          <a:endParaRPr lang="en-US"/>
        </a:p>
      </dgm:t>
    </dgm:pt>
    <dgm:pt modelId="{D3E738FA-B33D-4B59-916D-562C126417A1}">
      <dgm:prSet/>
      <dgm:spPr/>
      <dgm:t>
        <a:bodyPr/>
        <a:lstStyle/>
        <a:p>
          <a:r>
            <a:rPr lang="en-US"/>
            <a:t>For Everyone Later</a:t>
          </a:r>
        </a:p>
      </dgm:t>
    </dgm:pt>
    <dgm:pt modelId="{0CB8198D-F164-432F-825C-9D685998CB94}" type="parTrans" cxnId="{69A26C74-4B29-4942-ADB3-6D2DD2F5C228}">
      <dgm:prSet/>
      <dgm:spPr/>
      <dgm:t>
        <a:bodyPr/>
        <a:lstStyle/>
        <a:p>
          <a:endParaRPr lang="en-US"/>
        </a:p>
      </dgm:t>
    </dgm:pt>
    <dgm:pt modelId="{21D9A94A-80FF-4BBE-BB33-9A6175B168F3}" type="sibTrans" cxnId="{69A26C74-4B29-4942-ADB3-6D2DD2F5C228}">
      <dgm:prSet/>
      <dgm:spPr/>
      <dgm:t>
        <a:bodyPr/>
        <a:lstStyle/>
        <a:p>
          <a:endParaRPr lang="en-US"/>
        </a:p>
      </dgm:t>
    </dgm:pt>
    <dgm:pt modelId="{3B0C8E9B-E4C0-41D5-8052-4273E74A2A6B}" type="pres">
      <dgm:prSet presAssocID="{D57B7E0A-954F-419E-85F9-8C85D002F923}" presName="hierChild1" presStyleCnt="0">
        <dgm:presLayoutVars>
          <dgm:chPref val="1"/>
          <dgm:dir/>
          <dgm:animOne val="branch"/>
          <dgm:animLvl val="lvl"/>
          <dgm:resizeHandles/>
        </dgm:presLayoutVars>
      </dgm:prSet>
      <dgm:spPr/>
    </dgm:pt>
    <dgm:pt modelId="{83F0BCBE-36F7-4B5B-986E-0EFA8DFC9241}" type="pres">
      <dgm:prSet presAssocID="{F8FB1D18-2891-4D9B-84CC-B1C0E05AF846}" presName="hierRoot1" presStyleCnt="0"/>
      <dgm:spPr/>
    </dgm:pt>
    <dgm:pt modelId="{B9387942-F31D-4BD0-A5B5-6086E4281BE8}" type="pres">
      <dgm:prSet presAssocID="{F8FB1D18-2891-4D9B-84CC-B1C0E05AF846}" presName="composite" presStyleCnt="0"/>
      <dgm:spPr/>
    </dgm:pt>
    <dgm:pt modelId="{EAFDFA77-DCA3-4649-8E04-84E1EC575A4D}" type="pres">
      <dgm:prSet presAssocID="{F8FB1D18-2891-4D9B-84CC-B1C0E05AF846}" presName="background" presStyleLbl="node0" presStyleIdx="0" presStyleCnt="2"/>
      <dgm:spPr/>
    </dgm:pt>
    <dgm:pt modelId="{66187494-0E18-41D1-BC1F-7AE08CE70D83}" type="pres">
      <dgm:prSet presAssocID="{F8FB1D18-2891-4D9B-84CC-B1C0E05AF846}" presName="text" presStyleLbl="fgAcc0" presStyleIdx="0" presStyleCnt="2">
        <dgm:presLayoutVars>
          <dgm:chPref val="3"/>
        </dgm:presLayoutVars>
      </dgm:prSet>
      <dgm:spPr/>
    </dgm:pt>
    <dgm:pt modelId="{E0A4E5BE-7CD9-4585-BD09-8C97FAB207B3}" type="pres">
      <dgm:prSet presAssocID="{F8FB1D18-2891-4D9B-84CC-B1C0E05AF846}" presName="hierChild2" presStyleCnt="0"/>
      <dgm:spPr/>
    </dgm:pt>
    <dgm:pt modelId="{CD58C188-52B3-4A37-AECC-28BC2F656450}" type="pres">
      <dgm:prSet presAssocID="{D3E738FA-B33D-4B59-916D-562C126417A1}" presName="hierRoot1" presStyleCnt="0"/>
      <dgm:spPr/>
    </dgm:pt>
    <dgm:pt modelId="{12A7CD39-4916-4434-B524-09500547B37E}" type="pres">
      <dgm:prSet presAssocID="{D3E738FA-B33D-4B59-916D-562C126417A1}" presName="composite" presStyleCnt="0"/>
      <dgm:spPr/>
    </dgm:pt>
    <dgm:pt modelId="{63B9B8B3-3F46-4B05-A1E0-83EC752042AC}" type="pres">
      <dgm:prSet presAssocID="{D3E738FA-B33D-4B59-916D-562C126417A1}" presName="background" presStyleLbl="node0" presStyleIdx="1" presStyleCnt="2"/>
      <dgm:spPr/>
    </dgm:pt>
    <dgm:pt modelId="{CB405E48-ED92-4C9F-8E92-075FB6B8B10B}" type="pres">
      <dgm:prSet presAssocID="{D3E738FA-B33D-4B59-916D-562C126417A1}" presName="text" presStyleLbl="fgAcc0" presStyleIdx="1" presStyleCnt="2">
        <dgm:presLayoutVars>
          <dgm:chPref val="3"/>
        </dgm:presLayoutVars>
      </dgm:prSet>
      <dgm:spPr/>
    </dgm:pt>
    <dgm:pt modelId="{C15FA3D2-B25F-44B8-8D22-D049CABFE371}" type="pres">
      <dgm:prSet presAssocID="{D3E738FA-B33D-4B59-916D-562C126417A1}" presName="hierChild2" presStyleCnt="0"/>
      <dgm:spPr/>
    </dgm:pt>
  </dgm:ptLst>
  <dgm:cxnLst>
    <dgm:cxn modelId="{AE284307-7339-4A83-A153-74BC5FB03BBE}" srcId="{D57B7E0A-954F-419E-85F9-8C85D002F923}" destId="{F8FB1D18-2891-4D9B-84CC-B1C0E05AF846}" srcOrd="0" destOrd="0" parTransId="{4C76BE88-61A3-4311-9258-5952F3EA0D58}" sibTransId="{841A240E-245E-4390-91EA-77B72AA09F5A}"/>
    <dgm:cxn modelId="{EBD7F66B-33F4-4E3A-8608-6EA81CD10CCE}" type="presOf" srcId="{F8FB1D18-2891-4D9B-84CC-B1C0E05AF846}" destId="{66187494-0E18-41D1-BC1F-7AE08CE70D83}" srcOrd="0" destOrd="0" presId="urn:microsoft.com/office/officeart/2005/8/layout/hierarchy1"/>
    <dgm:cxn modelId="{69A26C74-4B29-4942-ADB3-6D2DD2F5C228}" srcId="{D57B7E0A-954F-419E-85F9-8C85D002F923}" destId="{D3E738FA-B33D-4B59-916D-562C126417A1}" srcOrd="1" destOrd="0" parTransId="{0CB8198D-F164-432F-825C-9D685998CB94}" sibTransId="{21D9A94A-80FF-4BBE-BB33-9A6175B168F3}"/>
    <dgm:cxn modelId="{45475E7C-95A8-4860-BEE5-35E073798E31}" type="presOf" srcId="{D57B7E0A-954F-419E-85F9-8C85D002F923}" destId="{3B0C8E9B-E4C0-41D5-8052-4273E74A2A6B}" srcOrd="0" destOrd="0" presId="urn:microsoft.com/office/officeart/2005/8/layout/hierarchy1"/>
    <dgm:cxn modelId="{392B9CA5-CE66-4829-97AF-61CA89F3E7B1}" type="presOf" srcId="{D3E738FA-B33D-4B59-916D-562C126417A1}" destId="{CB405E48-ED92-4C9F-8E92-075FB6B8B10B}" srcOrd="0" destOrd="0" presId="urn:microsoft.com/office/officeart/2005/8/layout/hierarchy1"/>
    <dgm:cxn modelId="{D48901A6-59CF-45C2-B498-EBF5C5D03065}" type="presParOf" srcId="{3B0C8E9B-E4C0-41D5-8052-4273E74A2A6B}" destId="{83F0BCBE-36F7-4B5B-986E-0EFA8DFC9241}" srcOrd="0" destOrd="0" presId="urn:microsoft.com/office/officeart/2005/8/layout/hierarchy1"/>
    <dgm:cxn modelId="{C13E9FCC-0FB1-4548-A857-1DB9CFAFCEA5}" type="presParOf" srcId="{83F0BCBE-36F7-4B5B-986E-0EFA8DFC9241}" destId="{B9387942-F31D-4BD0-A5B5-6086E4281BE8}" srcOrd="0" destOrd="0" presId="urn:microsoft.com/office/officeart/2005/8/layout/hierarchy1"/>
    <dgm:cxn modelId="{9C56D10F-5305-4446-B666-C06855446F5E}" type="presParOf" srcId="{B9387942-F31D-4BD0-A5B5-6086E4281BE8}" destId="{EAFDFA77-DCA3-4649-8E04-84E1EC575A4D}" srcOrd="0" destOrd="0" presId="urn:microsoft.com/office/officeart/2005/8/layout/hierarchy1"/>
    <dgm:cxn modelId="{0EC230C1-3044-431B-8776-4958929E5017}" type="presParOf" srcId="{B9387942-F31D-4BD0-A5B5-6086E4281BE8}" destId="{66187494-0E18-41D1-BC1F-7AE08CE70D83}" srcOrd="1" destOrd="0" presId="urn:microsoft.com/office/officeart/2005/8/layout/hierarchy1"/>
    <dgm:cxn modelId="{BA15E014-A018-4D58-ABDF-52CCD46823EE}" type="presParOf" srcId="{83F0BCBE-36F7-4B5B-986E-0EFA8DFC9241}" destId="{E0A4E5BE-7CD9-4585-BD09-8C97FAB207B3}" srcOrd="1" destOrd="0" presId="urn:microsoft.com/office/officeart/2005/8/layout/hierarchy1"/>
    <dgm:cxn modelId="{8E21DD17-1F82-4B9D-AA24-E3F0C4760296}" type="presParOf" srcId="{3B0C8E9B-E4C0-41D5-8052-4273E74A2A6B}" destId="{CD58C188-52B3-4A37-AECC-28BC2F656450}" srcOrd="1" destOrd="0" presId="urn:microsoft.com/office/officeart/2005/8/layout/hierarchy1"/>
    <dgm:cxn modelId="{ACB4982D-6C4B-4786-87C0-907412D69A4E}" type="presParOf" srcId="{CD58C188-52B3-4A37-AECC-28BC2F656450}" destId="{12A7CD39-4916-4434-B524-09500547B37E}" srcOrd="0" destOrd="0" presId="urn:microsoft.com/office/officeart/2005/8/layout/hierarchy1"/>
    <dgm:cxn modelId="{055B55F2-4AA9-4473-9D71-314355CE70EA}" type="presParOf" srcId="{12A7CD39-4916-4434-B524-09500547B37E}" destId="{63B9B8B3-3F46-4B05-A1E0-83EC752042AC}" srcOrd="0" destOrd="0" presId="urn:microsoft.com/office/officeart/2005/8/layout/hierarchy1"/>
    <dgm:cxn modelId="{8E7CF075-08D5-4626-B66E-E1248B77EC27}" type="presParOf" srcId="{12A7CD39-4916-4434-B524-09500547B37E}" destId="{CB405E48-ED92-4C9F-8E92-075FB6B8B10B}" srcOrd="1" destOrd="0" presId="urn:microsoft.com/office/officeart/2005/8/layout/hierarchy1"/>
    <dgm:cxn modelId="{F568252D-CF2C-4721-8423-F211E1354AA6}" type="presParOf" srcId="{CD58C188-52B3-4A37-AECC-28BC2F656450}" destId="{C15FA3D2-B25F-44B8-8D22-D049CABFE371}"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B28AE3-CB5C-430A-AFBA-353824135578}">
      <dsp:nvSpPr>
        <dsp:cNvPr id="0" name=""/>
        <dsp:cNvSpPr/>
      </dsp:nvSpPr>
      <dsp:spPr>
        <a:xfrm rot="5400000">
          <a:off x="6765748" y="-3184682"/>
          <a:ext cx="1515677" cy="8161167"/>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Transmission lines, meters, </a:t>
          </a:r>
          <a:r>
            <a:rPr lang="en-US" sz="2400" kern="1200" dirty="0" err="1"/>
            <a:t>etc</a:t>
          </a:r>
          <a:r>
            <a:rPr lang="en-US" sz="2400" kern="1200" dirty="0"/>
            <a:t>) managed by local utility</a:t>
          </a:r>
        </a:p>
        <a:p>
          <a:pPr marL="228600" lvl="1" indent="-228600" algn="l" defTabSz="1066800">
            <a:lnSpc>
              <a:spcPct val="90000"/>
            </a:lnSpc>
            <a:spcBef>
              <a:spcPct val="0"/>
            </a:spcBef>
            <a:spcAft>
              <a:spcPct val="15000"/>
            </a:spcAft>
            <a:buChar char="•"/>
          </a:pPr>
          <a:r>
            <a:rPr lang="en-US" sz="2400" kern="1200" dirty="0"/>
            <a:t>Regulated by NJ BPU. NOT the cause of the increase.</a:t>
          </a:r>
        </a:p>
      </dsp:txBody>
      <dsp:txXfrm rot="-5400000">
        <a:off x="3443004" y="212051"/>
        <a:ext cx="8087178" cy="1367699"/>
      </dsp:txXfrm>
    </dsp:sp>
    <dsp:sp modelId="{BE8919AB-AB40-4AE6-AC70-A67FFD1F5187}">
      <dsp:nvSpPr>
        <dsp:cNvPr id="0" name=""/>
        <dsp:cNvSpPr/>
      </dsp:nvSpPr>
      <dsp:spPr>
        <a:xfrm>
          <a:off x="291" y="487"/>
          <a:ext cx="3398940" cy="1659188"/>
        </a:xfrm>
        <a:prstGeom prst="roundRect">
          <a:avLst/>
        </a:prstGeom>
        <a:solidFill>
          <a:schemeClr val="tx2">
            <a:lumMod val="90000"/>
            <a:lumOff val="10000"/>
          </a:schemeClr>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56210" tIns="78105" rIns="156210" bIns="78105" numCol="1" spcCol="1270" anchor="ctr" anchorCtr="0">
          <a:noAutofit/>
        </a:bodyPr>
        <a:lstStyle/>
        <a:p>
          <a:pPr marL="0" lvl="0" indent="0" algn="ctr" defTabSz="1822450">
            <a:lnSpc>
              <a:spcPct val="90000"/>
            </a:lnSpc>
            <a:spcBef>
              <a:spcPct val="0"/>
            </a:spcBef>
            <a:spcAft>
              <a:spcPct val="35000"/>
            </a:spcAft>
            <a:buNone/>
          </a:pPr>
          <a:r>
            <a:rPr lang="en-US" sz="4100" kern="1200" dirty="0"/>
            <a:t>(40%) Delivery cost</a:t>
          </a:r>
        </a:p>
      </dsp:txBody>
      <dsp:txXfrm>
        <a:off x="81286" y="81482"/>
        <a:ext cx="3236950" cy="1497198"/>
      </dsp:txXfrm>
    </dsp:sp>
    <dsp:sp modelId="{8C450318-7C2D-416D-BB45-90AB5E1E9C8C}">
      <dsp:nvSpPr>
        <dsp:cNvPr id="0" name=""/>
        <dsp:cNvSpPr/>
      </dsp:nvSpPr>
      <dsp:spPr>
        <a:xfrm rot="5400000">
          <a:off x="6008309" y="-784316"/>
          <a:ext cx="3034867" cy="8156271"/>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Energy cost, managed by PJM, NOT the State of NJ</a:t>
          </a:r>
        </a:p>
        <a:p>
          <a:pPr marL="228600" lvl="1" indent="-228600" algn="l" defTabSz="1066800">
            <a:lnSpc>
              <a:spcPct val="90000"/>
            </a:lnSpc>
            <a:spcBef>
              <a:spcPct val="0"/>
            </a:spcBef>
            <a:spcAft>
              <a:spcPct val="15000"/>
            </a:spcAft>
            <a:buChar char="•"/>
          </a:pPr>
          <a:r>
            <a:rPr lang="en-US" sz="2400" kern="1200" dirty="0"/>
            <a:t>Price is determined by auctions</a:t>
          </a:r>
        </a:p>
        <a:p>
          <a:pPr marL="457200" lvl="2" indent="-228600" algn="l" defTabSz="1066800">
            <a:lnSpc>
              <a:spcPct val="90000"/>
            </a:lnSpc>
            <a:spcBef>
              <a:spcPct val="0"/>
            </a:spcBef>
            <a:spcAft>
              <a:spcPct val="15000"/>
            </a:spcAft>
            <a:buChar char="•"/>
          </a:pPr>
          <a:r>
            <a:rPr lang="en-US" sz="2400" kern="1200" dirty="0"/>
            <a:t>Energy purchase: Daily auctions</a:t>
          </a:r>
        </a:p>
        <a:p>
          <a:pPr marL="457200" lvl="2" indent="-228600" algn="l" defTabSz="1066800">
            <a:lnSpc>
              <a:spcPct val="90000"/>
            </a:lnSpc>
            <a:spcBef>
              <a:spcPct val="0"/>
            </a:spcBef>
            <a:spcAft>
              <a:spcPct val="15000"/>
            </a:spcAft>
            <a:buChar char="•"/>
          </a:pPr>
          <a:r>
            <a:rPr lang="en-US" sz="2400" kern="1200" dirty="0"/>
            <a:t>Capacity purchase: Yearly auctions: THIS IS THE CAUSE</a:t>
          </a:r>
        </a:p>
        <a:p>
          <a:pPr marL="685800" lvl="3" indent="-228600" algn="l" defTabSz="1066800">
            <a:lnSpc>
              <a:spcPct val="90000"/>
            </a:lnSpc>
            <a:spcBef>
              <a:spcPct val="0"/>
            </a:spcBef>
            <a:spcAft>
              <a:spcPct val="15000"/>
            </a:spcAft>
            <a:buChar char="•"/>
          </a:pPr>
          <a:r>
            <a:rPr lang="en-US" sz="2400" kern="1200" dirty="0"/>
            <a:t>Power generators are paid simply to be available in case they are needed</a:t>
          </a:r>
        </a:p>
      </dsp:txBody>
      <dsp:txXfrm rot="-5400000">
        <a:off x="3447607" y="1924536"/>
        <a:ext cx="8008121" cy="2738567"/>
      </dsp:txXfrm>
    </dsp:sp>
    <dsp:sp modelId="{6EF5EF7C-5D96-441E-9004-6CDA2332ACFF}">
      <dsp:nvSpPr>
        <dsp:cNvPr id="0" name=""/>
        <dsp:cNvSpPr/>
      </dsp:nvSpPr>
      <dsp:spPr>
        <a:xfrm>
          <a:off x="291" y="1765754"/>
          <a:ext cx="3447316" cy="3056130"/>
        </a:xfrm>
        <a:prstGeom prst="roundRect">
          <a:avLst/>
        </a:prstGeom>
        <a:solidFill>
          <a:schemeClr val="tx2">
            <a:lumMod val="90000"/>
            <a:lumOff val="10000"/>
          </a:schemeClr>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56210" tIns="78105" rIns="156210" bIns="78105" numCol="1" spcCol="1270" anchor="ctr" anchorCtr="0">
          <a:noAutofit/>
        </a:bodyPr>
        <a:lstStyle/>
        <a:p>
          <a:pPr marL="0" lvl="0" indent="0" algn="ctr" defTabSz="1822450">
            <a:lnSpc>
              <a:spcPct val="90000"/>
            </a:lnSpc>
            <a:spcBef>
              <a:spcPct val="0"/>
            </a:spcBef>
            <a:spcAft>
              <a:spcPct val="35000"/>
            </a:spcAft>
            <a:buNone/>
          </a:pPr>
          <a:r>
            <a:rPr lang="en-US" sz="4100" kern="1200" dirty="0"/>
            <a:t>(60%) Supply cost</a:t>
          </a:r>
        </a:p>
      </dsp:txBody>
      <dsp:txXfrm>
        <a:off x="149479" y="1914942"/>
        <a:ext cx="3148940" cy="275775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FDFA77-DCA3-4649-8E04-84E1EC575A4D}">
      <dsp:nvSpPr>
        <dsp:cNvPr id="0" name=""/>
        <dsp:cNvSpPr/>
      </dsp:nvSpPr>
      <dsp:spPr>
        <a:xfrm>
          <a:off x="1333" y="110983"/>
          <a:ext cx="4682211" cy="2973204"/>
        </a:xfrm>
        <a:prstGeom prst="roundRect">
          <a:avLst>
            <a:gd name="adj" fmla="val 1000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6187494-0E18-41D1-BC1F-7AE08CE70D83}">
      <dsp:nvSpPr>
        <dsp:cNvPr id="0" name=""/>
        <dsp:cNvSpPr/>
      </dsp:nvSpPr>
      <dsp:spPr>
        <a:xfrm>
          <a:off x="521579" y="605216"/>
          <a:ext cx="4682211" cy="2973204"/>
        </a:xfrm>
        <a:prstGeom prst="roundRect">
          <a:avLst>
            <a:gd name="adj" fmla="val 10000"/>
          </a:avLst>
        </a:prstGeom>
        <a:solidFill>
          <a:schemeClr val="lt2">
            <a:alpha val="90000"/>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7170" tIns="217170" rIns="217170" bIns="217170" numCol="1" spcCol="1270" anchor="ctr" anchorCtr="0">
          <a:noAutofit/>
        </a:bodyPr>
        <a:lstStyle/>
        <a:p>
          <a:pPr marL="0" lvl="0" indent="0" algn="ctr" defTabSz="2533650">
            <a:lnSpc>
              <a:spcPct val="90000"/>
            </a:lnSpc>
            <a:spcBef>
              <a:spcPct val="0"/>
            </a:spcBef>
            <a:spcAft>
              <a:spcPct val="35000"/>
            </a:spcAft>
            <a:buNone/>
          </a:pPr>
          <a:r>
            <a:rPr lang="en-US" sz="5700" kern="1200"/>
            <a:t>For You Now</a:t>
          </a:r>
        </a:p>
      </dsp:txBody>
      <dsp:txXfrm>
        <a:off x="608661" y="692298"/>
        <a:ext cx="4508047" cy="2799040"/>
      </dsp:txXfrm>
    </dsp:sp>
    <dsp:sp modelId="{63B9B8B3-3F46-4B05-A1E0-83EC752042AC}">
      <dsp:nvSpPr>
        <dsp:cNvPr id="0" name=""/>
        <dsp:cNvSpPr/>
      </dsp:nvSpPr>
      <dsp:spPr>
        <a:xfrm>
          <a:off x="5724037" y="110983"/>
          <a:ext cx="4682211" cy="2973204"/>
        </a:xfrm>
        <a:prstGeom prst="roundRect">
          <a:avLst>
            <a:gd name="adj" fmla="val 1000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B405E48-ED92-4C9F-8E92-075FB6B8B10B}">
      <dsp:nvSpPr>
        <dsp:cNvPr id="0" name=""/>
        <dsp:cNvSpPr/>
      </dsp:nvSpPr>
      <dsp:spPr>
        <a:xfrm>
          <a:off x="6244283" y="605216"/>
          <a:ext cx="4682211" cy="2973204"/>
        </a:xfrm>
        <a:prstGeom prst="roundRect">
          <a:avLst>
            <a:gd name="adj" fmla="val 10000"/>
          </a:avLst>
        </a:prstGeom>
        <a:solidFill>
          <a:schemeClr val="lt2">
            <a:alpha val="90000"/>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7170" tIns="217170" rIns="217170" bIns="217170" numCol="1" spcCol="1270" anchor="ctr" anchorCtr="0">
          <a:noAutofit/>
        </a:bodyPr>
        <a:lstStyle/>
        <a:p>
          <a:pPr marL="0" lvl="0" indent="0" algn="ctr" defTabSz="2533650">
            <a:lnSpc>
              <a:spcPct val="90000"/>
            </a:lnSpc>
            <a:spcBef>
              <a:spcPct val="0"/>
            </a:spcBef>
            <a:spcAft>
              <a:spcPct val="35000"/>
            </a:spcAft>
            <a:buNone/>
          </a:pPr>
          <a:r>
            <a:rPr lang="en-US" sz="5700" kern="1200"/>
            <a:t>For Everyone Later</a:t>
          </a:r>
        </a:p>
      </dsp:txBody>
      <dsp:txXfrm>
        <a:off x="6331365" y="692298"/>
        <a:ext cx="4508047" cy="2799040"/>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B6B6C8-B00E-40A9-BC15-31491A9DB771}" type="datetimeFigureOut">
              <a:rPr lang="en-US" smtClean="0"/>
              <a:t>4/17/2025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B69DC2-C335-45F4-9A22-05E01CE8F0C0}" type="slidenum">
              <a:rPr lang="en-US" smtClean="0"/>
              <a:t>‹#›</a:t>
            </a:fld>
            <a:endParaRPr lang="en-US"/>
          </a:p>
        </p:txBody>
      </p:sp>
    </p:spTree>
    <p:extLst>
      <p:ext uri="{BB962C8B-B14F-4D97-AF65-F5344CB8AC3E}">
        <p14:creationId xmlns:p14="http://schemas.microsoft.com/office/powerpoint/2010/main" val="311901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may have heard that NJ customers will get an Increase in electric rates of about 20% in June. Why is that? What can you do?</a:t>
            </a:r>
          </a:p>
          <a:p>
            <a:endParaRPr lang="en-US" dirty="0"/>
          </a:p>
          <a:p>
            <a:r>
              <a:rPr lang="en-US" dirty="0"/>
              <a:t>NJECN is group of volunteers and clean energy advocates who can help advise you for free on various electrification projects for your home.</a:t>
            </a:r>
          </a:p>
          <a:p>
            <a:r>
              <a:rPr lang="en-US" dirty="0"/>
              <a:t>We felt obliged to make a statement about why this increase is happening, because we don’t want it to be unfairly blamed on clean energy.</a:t>
            </a:r>
          </a:p>
          <a:p>
            <a:endParaRPr lang="en-US" dirty="0"/>
          </a:p>
          <a:p>
            <a:r>
              <a:rPr lang="en-US" dirty="0"/>
              <a:t>Visit our Substack website and look for two articles about these price changes that will be posted by tomorrow – a shorter one with a little more detail than is in this talk, and a somewhat longer, more detailed one for the curious people out there.</a:t>
            </a:r>
          </a:p>
          <a:p>
            <a:endParaRPr lang="en-US" dirty="0"/>
          </a:p>
          <a:p>
            <a:endParaRPr lang="en-US" dirty="0"/>
          </a:p>
        </p:txBody>
      </p:sp>
      <p:sp>
        <p:nvSpPr>
          <p:cNvPr id="4" name="Slide Number Placeholder 3"/>
          <p:cNvSpPr>
            <a:spLocks noGrp="1"/>
          </p:cNvSpPr>
          <p:nvPr>
            <p:ph type="sldNum" sz="quarter" idx="5"/>
          </p:nvPr>
        </p:nvSpPr>
        <p:spPr/>
        <p:txBody>
          <a:bodyPr/>
          <a:lstStyle/>
          <a:p>
            <a:fld id="{3DB69DC2-C335-45F4-9A22-05E01CE8F0C0}" type="slidenum">
              <a:rPr lang="en-US" smtClean="0"/>
              <a:t>1</a:t>
            </a:fld>
            <a:endParaRPr lang="en-US"/>
          </a:p>
        </p:txBody>
      </p:sp>
    </p:spTree>
    <p:extLst>
      <p:ext uri="{BB962C8B-B14F-4D97-AF65-F5344CB8AC3E}">
        <p14:creationId xmlns:p14="http://schemas.microsoft.com/office/powerpoint/2010/main" val="22692629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B69DC2-C335-45F4-9A22-05E01CE8F0C0}" type="slidenum">
              <a:rPr lang="en-US" smtClean="0"/>
              <a:t>2</a:t>
            </a:fld>
            <a:endParaRPr lang="en-US"/>
          </a:p>
        </p:txBody>
      </p:sp>
    </p:spTree>
    <p:extLst>
      <p:ext uri="{BB962C8B-B14F-4D97-AF65-F5344CB8AC3E}">
        <p14:creationId xmlns:p14="http://schemas.microsoft.com/office/powerpoint/2010/main" val="23647847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may never have heard of PJM, but it is the organization that oversees the utilities in 13 states – PA, NJ, MD…west to IN, south to VA.</a:t>
            </a:r>
          </a:p>
          <a:p>
            <a:r>
              <a:rPr lang="en-US" dirty="0"/>
              <a:t>PJM sets the price for the energy that you use. That price is combined with some additional costs from your individual utility, and together, that makes up your bill.</a:t>
            </a:r>
          </a:p>
          <a:p>
            <a:endParaRPr lang="en-US" dirty="0"/>
          </a:p>
          <a:p>
            <a:r>
              <a:rPr lang="en-US" dirty="0"/>
              <a:t>How are these prices set? PJM conducts various auctions, where power generators each submit bids specifying the amount of energy they can supply and its price, and PJM selects enough of these bidders to fill their energy forecast.</a:t>
            </a:r>
          </a:p>
          <a:p>
            <a:endParaRPr lang="en-US" dirty="0"/>
          </a:p>
          <a:p>
            <a:r>
              <a:rPr lang="en-US" dirty="0"/>
              <a:t>But this time, some very different things happened on both the supply and demand side. You may have heard that Gov Murphy today suggested that this auction should be investigated by  FERC, the Federal Energy Regulatory Commission. And there has been a lawsuit.</a:t>
            </a:r>
          </a:p>
          <a:p>
            <a:endParaRPr lang="en-US" dirty="0"/>
          </a:p>
          <a:p>
            <a:r>
              <a:rPr lang="en-US" dirty="0"/>
              <a:t>On the  Demand side:</a:t>
            </a:r>
          </a:p>
          <a:p>
            <a:r>
              <a:rPr lang="en-US" dirty="0"/>
              <a:t>PJM forecast some large new users – data centers, AI, and new mfg. Are the new demands real? Are they duplicated due to shopping for sites? Should these large users pay a deposit before PJM decides to acquire the energy they said they want? Should large users pay the full cost?</a:t>
            </a:r>
          </a:p>
          <a:p>
            <a:r>
              <a:rPr lang="en-US" dirty="0"/>
              <a:t>Some say that new electrification is causing the new demand increase. No – EV’s &lt; 1%, heat pumps even less. In fact, heat pumps and solar energy help decrease the summer peak </a:t>
            </a:r>
            <a:r>
              <a:rPr lang="en-US"/>
              <a:t>energy usage </a:t>
            </a:r>
            <a:r>
              <a:rPr lang="en-US" dirty="0"/>
              <a:t>(currently around 145 GW for NJ).</a:t>
            </a:r>
          </a:p>
          <a:p>
            <a:endParaRPr lang="en-US" dirty="0"/>
          </a:p>
          <a:p>
            <a:r>
              <a:rPr lang="en-US" dirty="0"/>
              <a:t>There are also big problems on the supply side:</a:t>
            </a:r>
          </a:p>
          <a:p>
            <a:r>
              <a:rPr lang="en-US" dirty="0"/>
              <a:t>New suppliers haven’t been approved by PJM, and approved ones haven’t been connected. </a:t>
            </a:r>
          </a:p>
          <a:p>
            <a:r>
              <a:rPr lang="en-US" dirty="0"/>
              <a:t>And some complex PJM rule changes understated the supply.</a:t>
            </a:r>
          </a:p>
          <a:p>
            <a:endParaRPr lang="en-US" dirty="0"/>
          </a:p>
          <a:p>
            <a:r>
              <a:rPr lang="en-US" dirty="0"/>
              <a:t>So PJM had issues in managing both the supply and forecasting the demand.</a:t>
            </a:r>
          </a:p>
          <a:p>
            <a:r>
              <a:rPr lang="en-US" dirty="0"/>
              <a:t>Auction wound up with 10x price increase, translating to 20% on your bill.</a:t>
            </a:r>
          </a:p>
        </p:txBody>
      </p:sp>
      <p:sp>
        <p:nvSpPr>
          <p:cNvPr id="4" name="Slide Number Placeholder 3"/>
          <p:cNvSpPr>
            <a:spLocks noGrp="1"/>
          </p:cNvSpPr>
          <p:nvPr>
            <p:ph type="sldNum" sz="quarter" idx="5"/>
          </p:nvPr>
        </p:nvSpPr>
        <p:spPr/>
        <p:txBody>
          <a:bodyPr/>
          <a:lstStyle/>
          <a:p>
            <a:fld id="{3DB69DC2-C335-45F4-9A22-05E01CE8F0C0}" type="slidenum">
              <a:rPr lang="en-US" smtClean="0"/>
              <a:t>5</a:t>
            </a:fld>
            <a:endParaRPr lang="en-US"/>
          </a:p>
        </p:txBody>
      </p:sp>
    </p:spTree>
    <p:extLst>
      <p:ext uri="{BB962C8B-B14F-4D97-AF65-F5344CB8AC3E}">
        <p14:creationId xmlns:p14="http://schemas.microsoft.com/office/powerpoint/2010/main" val="203688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B69DC2-C335-45F4-9A22-05E01CE8F0C0}" type="slidenum">
              <a:rPr lang="en-US" smtClean="0"/>
              <a:t>6</a:t>
            </a:fld>
            <a:endParaRPr lang="en-US"/>
          </a:p>
        </p:txBody>
      </p:sp>
    </p:spTree>
    <p:extLst>
      <p:ext uri="{BB962C8B-B14F-4D97-AF65-F5344CB8AC3E}">
        <p14:creationId xmlns:p14="http://schemas.microsoft.com/office/powerpoint/2010/main" val="4064824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is much that can be done by legislators and regulators to correct some of these problems, but what can YOU do?</a:t>
            </a:r>
          </a:p>
          <a:p>
            <a:r>
              <a:rPr lang="en-US" dirty="0"/>
              <a:t>NJECN can help you with these.</a:t>
            </a:r>
          </a:p>
          <a:p>
            <a:endParaRPr lang="en-US" dirty="0"/>
          </a:p>
          <a:p>
            <a:r>
              <a:rPr lang="en-US" dirty="0"/>
              <a:t>Stop throwing away energy. Get an energy audit and weatherize your home. There are rebates to help with that.</a:t>
            </a:r>
          </a:p>
          <a:p>
            <a:endParaRPr lang="en-US" dirty="0"/>
          </a:p>
          <a:p>
            <a:r>
              <a:rPr lang="en-US" dirty="0"/>
              <a:t>Sign up for Demand/Response and qualify for lower energy prices from your utility. Demand/Response allows the utility, WITH YOUR PERMISSION, to turn your thermostat up or down when peak energy usage is threatening to create problems on the electric grid.</a:t>
            </a:r>
          </a:p>
          <a:p>
            <a:endParaRPr lang="en-US" dirty="0"/>
          </a:p>
          <a:p>
            <a:r>
              <a:rPr lang="en-US" dirty="0"/>
              <a:t>You can also buy LOWER COST and CLEAN energy.</a:t>
            </a:r>
          </a:p>
          <a:p>
            <a:endParaRPr lang="en-US" dirty="0"/>
          </a:p>
          <a:p>
            <a:r>
              <a:rPr lang="en-US" dirty="0"/>
              <a:t>Easiest: Sign up for Community Solar.  Community Solar is a program where large buildings construct solar installations on THEIR roofs, and you sign up for the energy produced by specific panels assigned to you. With a little fancy bookkeeping, you get the reduced cost energy from your assigned panels, instead of the energy that your utility sells you. You also get credits if they produce more energy than you consume, and in the case where they don’t produce ENOUGH power, you get the remaining energy you need at the regular utility price.</a:t>
            </a:r>
          </a:p>
          <a:p>
            <a:endParaRPr lang="en-US" dirty="0"/>
          </a:p>
          <a:p>
            <a:r>
              <a:rPr lang="en-US" dirty="0"/>
              <a:t>Harder: Rooftop solar panels also help – there’s usually about a 7 year ROI. I installed some and haven’t paid for electricity in 3 years except for January of 2024 which was very cloudy.</a:t>
            </a:r>
          </a:p>
          <a:p>
            <a:endParaRPr lang="en-US" dirty="0"/>
          </a:p>
          <a:p>
            <a:r>
              <a:rPr lang="en-US" dirty="0"/>
              <a:t>You can also buy from an independent supplier, but this is trickier – it could be more expensive.</a:t>
            </a:r>
          </a:p>
          <a:p>
            <a:endParaRPr lang="en-US" dirty="0"/>
          </a:p>
          <a:p>
            <a:endParaRPr lang="en-US" dirty="0"/>
          </a:p>
        </p:txBody>
      </p:sp>
      <p:sp>
        <p:nvSpPr>
          <p:cNvPr id="4" name="Slide Number Placeholder 3"/>
          <p:cNvSpPr>
            <a:spLocks noGrp="1"/>
          </p:cNvSpPr>
          <p:nvPr>
            <p:ph type="sldNum" sz="quarter" idx="5"/>
          </p:nvPr>
        </p:nvSpPr>
        <p:spPr/>
        <p:txBody>
          <a:bodyPr/>
          <a:lstStyle/>
          <a:p>
            <a:fld id="{3DB69DC2-C335-45F4-9A22-05E01CE8F0C0}" type="slidenum">
              <a:rPr lang="en-US" smtClean="0"/>
              <a:t>7</a:t>
            </a:fld>
            <a:endParaRPr lang="en-US"/>
          </a:p>
        </p:txBody>
      </p:sp>
    </p:spTree>
    <p:extLst>
      <p:ext uri="{BB962C8B-B14F-4D97-AF65-F5344CB8AC3E}">
        <p14:creationId xmlns:p14="http://schemas.microsoft.com/office/powerpoint/2010/main" val="28175940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that was the executive summary version of the price increases. Clean energy is not the problem. Better management of supply and demand is needed. </a:t>
            </a:r>
          </a:p>
          <a:p>
            <a:endParaRPr lang="en-US" dirty="0"/>
          </a:p>
          <a:p>
            <a:r>
              <a:rPr lang="en-US" dirty="0"/>
              <a:t>Look for the more expanded version of this talk in the two articles that will soon be on our Substack site.</a:t>
            </a:r>
          </a:p>
        </p:txBody>
      </p:sp>
      <p:sp>
        <p:nvSpPr>
          <p:cNvPr id="4" name="Slide Number Placeholder 3"/>
          <p:cNvSpPr>
            <a:spLocks noGrp="1"/>
          </p:cNvSpPr>
          <p:nvPr>
            <p:ph type="sldNum" sz="quarter" idx="5"/>
          </p:nvPr>
        </p:nvSpPr>
        <p:spPr/>
        <p:txBody>
          <a:bodyPr/>
          <a:lstStyle/>
          <a:p>
            <a:fld id="{3DB69DC2-C335-45F4-9A22-05E01CE8F0C0}" type="slidenum">
              <a:rPr lang="en-US" smtClean="0"/>
              <a:t>9</a:t>
            </a:fld>
            <a:endParaRPr lang="en-US"/>
          </a:p>
        </p:txBody>
      </p:sp>
    </p:spTree>
    <p:extLst>
      <p:ext uri="{BB962C8B-B14F-4D97-AF65-F5344CB8AC3E}">
        <p14:creationId xmlns:p14="http://schemas.microsoft.com/office/powerpoint/2010/main" val="24159298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8CD39-C2AB-90C0-F72C-AAEDC1460F9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9A399B0-13B2-0824-53C1-F20942A4E51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09888B4-2434-B6AD-A4CF-4943B1AEBB6D}"/>
              </a:ext>
            </a:extLst>
          </p:cNvPr>
          <p:cNvSpPr>
            <a:spLocks noGrp="1"/>
          </p:cNvSpPr>
          <p:nvPr>
            <p:ph type="dt" sz="half" idx="10"/>
          </p:nvPr>
        </p:nvSpPr>
        <p:spPr/>
        <p:txBody>
          <a:bodyPr/>
          <a:lstStyle/>
          <a:p>
            <a:fld id="{6786328E-A582-4AE7-B97C-037BA8003B3B}" type="datetimeFigureOut">
              <a:rPr lang="en-US" smtClean="0"/>
              <a:t>4/17/2025</a:t>
            </a:fld>
            <a:endParaRPr lang="en-US"/>
          </a:p>
        </p:txBody>
      </p:sp>
      <p:sp>
        <p:nvSpPr>
          <p:cNvPr id="5" name="Footer Placeholder 4">
            <a:extLst>
              <a:ext uri="{FF2B5EF4-FFF2-40B4-BE49-F238E27FC236}">
                <a16:creationId xmlns:a16="http://schemas.microsoft.com/office/drawing/2014/main" id="{8FF41234-2213-2AA4-B2E0-D64302F0E3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0F72C8-5B4E-5A32-EE64-54BD3607619C}"/>
              </a:ext>
            </a:extLst>
          </p:cNvPr>
          <p:cNvSpPr>
            <a:spLocks noGrp="1"/>
          </p:cNvSpPr>
          <p:nvPr>
            <p:ph type="sldNum" sz="quarter" idx="12"/>
          </p:nvPr>
        </p:nvSpPr>
        <p:spPr/>
        <p:txBody>
          <a:bodyPr/>
          <a:lstStyle/>
          <a:p>
            <a:fld id="{3848906C-8F72-4C55-88EE-412FED5848C6}" type="slidenum">
              <a:rPr lang="en-US" smtClean="0"/>
              <a:t>‹#›</a:t>
            </a:fld>
            <a:endParaRPr lang="en-US"/>
          </a:p>
        </p:txBody>
      </p:sp>
    </p:spTree>
    <p:extLst>
      <p:ext uri="{BB962C8B-B14F-4D97-AF65-F5344CB8AC3E}">
        <p14:creationId xmlns:p14="http://schemas.microsoft.com/office/powerpoint/2010/main" val="2513389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721B7-53BD-F9C3-1AEF-9FDD9493135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BF7808-9435-A5DC-AE5E-007AFD1C521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E06C34-9E95-D2F0-E426-0770E8E65730}"/>
              </a:ext>
            </a:extLst>
          </p:cNvPr>
          <p:cNvSpPr>
            <a:spLocks noGrp="1"/>
          </p:cNvSpPr>
          <p:nvPr>
            <p:ph type="dt" sz="half" idx="10"/>
          </p:nvPr>
        </p:nvSpPr>
        <p:spPr/>
        <p:txBody>
          <a:bodyPr/>
          <a:lstStyle/>
          <a:p>
            <a:fld id="{6786328E-A582-4AE7-B97C-037BA8003B3B}" type="datetimeFigureOut">
              <a:rPr lang="en-US" smtClean="0"/>
              <a:t>4/17/2025</a:t>
            </a:fld>
            <a:endParaRPr lang="en-US"/>
          </a:p>
        </p:txBody>
      </p:sp>
      <p:sp>
        <p:nvSpPr>
          <p:cNvPr id="5" name="Footer Placeholder 4">
            <a:extLst>
              <a:ext uri="{FF2B5EF4-FFF2-40B4-BE49-F238E27FC236}">
                <a16:creationId xmlns:a16="http://schemas.microsoft.com/office/drawing/2014/main" id="{4C8CAB49-CCCC-F882-E021-1AA18B5746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9A13D9-7055-3FB8-0531-711DC70B56E4}"/>
              </a:ext>
            </a:extLst>
          </p:cNvPr>
          <p:cNvSpPr>
            <a:spLocks noGrp="1"/>
          </p:cNvSpPr>
          <p:nvPr>
            <p:ph type="sldNum" sz="quarter" idx="12"/>
          </p:nvPr>
        </p:nvSpPr>
        <p:spPr/>
        <p:txBody>
          <a:bodyPr/>
          <a:lstStyle/>
          <a:p>
            <a:fld id="{3848906C-8F72-4C55-88EE-412FED5848C6}" type="slidenum">
              <a:rPr lang="en-US" smtClean="0"/>
              <a:t>‹#›</a:t>
            </a:fld>
            <a:endParaRPr lang="en-US"/>
          </a:p>
        </p:txBody>
      </p:sp>
    </p:spTree>
    <p:extLst>
      <p:ext uri="{BB962C8B-B14F-4D97-AF65-F5344CB8AC3E}">
        <p14:creationId xmlns:p14="http://schemas.microsoft.com/office/powerpoint/2010/main" val="1474611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968C131-B0EB-545A-1AAD-7B158A476CF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F1BCA2F-8E84-D7DD-375A-885FBBE2366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8BECB3-106F-8E72-4382-29AA10466BE1}"/>
              </a:ext>
            </a:extLst>
          </p:cNvPr>
          <p:cNvSpPr>
            <a:spLocks noGrp="1"/>
          </p:cNvSpPr>
          <p:nvPr>
            <p:ph type="dt" sz="half" idx="10"/>
          </p:nvPr>
        </p:nvSpPr>
        <p:spPr/>
        <p:txBody>
          <a:bodyPr/>
          <a:lstStyle/>
          <a:p>
            <a:fld id="{6786328E-A582-4AE7-B97C-037BA8003B3B}" type="datetimeFigureOut">
              <a:rPr lang="en-US" smtClean="0"/>
              <a:t>4/17/2025</a:t>
            </a:fld>
            <a:endParaRPr lang="en-US"/>
          </a:p>
        </p:txBody>
      </p:sp>
      <p:sp>
        <p:nvSpPr>
          <p:cNvPr id="5" name="Footer Placeholder 4">
            <a:extLst>
              <a:ext uri="{FF2B5EF4-FFF2-40B4-BE49-F238E27FC236}">
                <a16:creationId xmlns:a16="http://schemas.microsoft.com/office/drawing/2014/main" id="{721DA2E5-665F-D0F9-D8A3-CFA43F0A59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691CFF-7A37-7500-BE16-57D20D0241DE}"/>
              </a:ext>
            </a:extLst>
          </p:cNvPr>
          <p:cNvSpPr>
            <a:spLocks noGrp="1"/>
          </p:cNvSpPr>
          <p:nvPr>
            <p:ph type="sldNum" sz="quarter" idx="12"/>
          </p:nvPr>
        </p:nvSpPr>
        <p:spPr/>
        <p:txBody>
          <a:bodyPr/>
          <a:lstStyle/>
          <a:p>
            <a:fld id="{3848906C-8F72-4C55-88EE-412FED5848C6}" type="slidenum">
              <a:rPr lang="en-US" smtClean="0"/>
              <a:t>‹#›</a:t>
            </a:fld>
            <a:endParaRPr lang="en-US"/>
          </a:p>
        </p:txBody>
      </p:sp>
    </p:spTree>
    <p:extLst>
      <p:ext uri="{BB962C8B-B14F-4D97-AF65-F5344CB8AC3E}">
        <p14:creationId xmlns:p14="http://schemas.microsoft.com/office/powerpoint/2010/main" val="692995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E7AB8-402D-849E-2160-3FDAF7A0DA9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F481CF-D46C-067A-0B57-1C543C4CE9F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5C1B54-8F8F-B203-B549-7B059C458FC0}"/>
              </a:ext>
            </a:extLst>
          </p:cNvPr>
          <p:cNvSpPr>
            <a:spLocks noGrp="1"/>
          </p:cNvSpPr>
          <p:nvPr>
            <p:ph type="dt" sz="half" idx="10"/>
          </p:nvPr>
        </p:nvSpPr>
        <p:spPr/>
        <p:txBody>
          <a:bodyPr/>
          <a:lstStyle/>
          <a:p>
            <a:fld id="{6786328E-A582-4AE7-B97C-037BA8003B3B}" type="datetimeFigureOut">
              <a:rPr lang="en-US" smtClean="0"/>
              <a:t>4/17/2025</a:t>
            </a:fld>
            <a:endParaRPr lang="en-US"/>
          </a:p>
        </p:txBody>
      </p:sp>
      <p:sp>
        <p:nvSpPr>
          <p:cNvPr id="5" name="Footer Placeholder 4">
            <a:extLst>
              <a:ext uri="{FF2B5EF4-FFF2-40B4-BE49-F238E27FC236}">
                <a16:creationId xmlns:a16="http://schemas.microsoft.com/office/drawing/2014/main" id="{2E00F053-E888-3324-74EC-4E1C72E279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6BB433-C55E-DE18-EEAA-2825A0181F9B}"/>
              </a:ext>
            </a:extLst>
          </p:cNvPr>
          <p:cNvSpPr>
            <a:spLocks noGrp="1"/>
          </p:cNvSpPr>
          <p:nvPr>
            <p:ph type="sldNum" sz="quarter" idx="12"/>
          </p:nvPr>
        </p:nvSpPr>
        <p:spPr/>
        <p:txBody>
          <a:bodyPr/>
          <a:lstStyle/>
          <a:p>
            <a:fld id="{3848906C-8F72-4C55-88EE-412FED5848C6}" type="slidenum">
              <a:rPr lang="en-US" smtClean="0"/>
              <a:t>‹#›</a:t>
            </a:fld>
            <a:endParaRPr lang="en-US"/>
          </a:p>
        </p:txBody>
      </p:sp>
    </p:spTree>
    <p:extLst>
      <p:ext uri="{BB962C8B-B14F-4D97-AF65-F5344CB8AC3E}">
        <p14:creationId xmlns:p14="http://schemas.microsoft.com/office/powerpoint/2010/main" val="1641829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7D319A-C530-2262-17F0-150E1475F8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9D31B8E-7E2D-3E9A-DD9F-D56BD68341A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60FC418-55B3-B516-2B35-0C3F9E760203}"/>
              </a:ext>
            </a:extLst>
          </p:cNvPr>
          <p:cNvSpPr>
            <a:spLocks noGrp="1"/>
          </p:cNvSpPr>
          <p:nvPr>
            <p:ph type="dt" sz="half" idx="10"/>
          </p:nvPr>
        </p:nvSpPr>
        <p:spPr/>
        <p:txBody>
          <a:bodyPr/>
          <a:lstStyle/>
          <a:p>
            <a:fld id="{6786328E-A582-4AE7-B97C-037BA8003B3B}" type="datetimeFigureOut">
              <a:rPr lang="en-US" smtClean="0"/>
              <a:t>4/17/2025</a:t>
            </a:fld>
            <a:endParaRPr lang="en-US"/>
          </a:p>
        </p:txBody>
      </p:sp>
      <p:sp>
        <p:nvSpPr>
          <p:cNvPr id="5" name="Footer Placeholder 4">
            <a:extLst>
              <a:ext uri="{FF2B5EF4-FFF2-40B4-BE49-F238E27FC236}">
                <a16:creationId xmlns:a16="http://schemas.microsoft.com/office/drawing/2014/main" id="{3E43CA2B-BB2D-D133-100A-02E43400A5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24BA07-ADF1-F1AA-5FB3-B81E3E83A7C1}"/>
              </a:ext>
            </a:extLst>
          </p:cNvPr>
          <p:cNvSpPr>
            <a:spLocks noGrp="1"/>
          </p:cNvSpPr>
          <p:nvPr>
            <p:ph type="sldNum" sz="quarter" idx="12"/>
          </p:nvPr>
        </p:nvSpPr>
        <p:spPr/>
        <p:txBody>
          <a:bodyPr/>
          <a:lstStyle/>
          <a:p>
            <a:fld id="{3848906C-8F72-4C55-88EE-412FED5848C6}" type="slidenum">
              <a:rPr lang="en-US" smtClean="0"/>
              <a:t>‹#›</a:t>
            </a:fld>
            <a:endParaRPr lang="en-US"/>
          </a:p>
        </p:txBody>
      </p:sp>
    </p:spTree>
    <p:extLst>
      <p:ext uri="{BB962C8B-B14F-4D97-AF65-F5344CB8AC3E}">
        <p14:creationId xmlns:p14="http://schemas.microsoft.com/office/powerpoint/2010/main" val="2477931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F748C-4835-7E6C-B35C-68BA598EF0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F4D9950-5615-52B7-1152-66B959AE7FF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CC946C0-2B45-126A-9CCD-D58171BFA7F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ED7E1A8-97A5-36BD-62F2-CC7F02D8C6AF}"/>
              </a:ext>
            </a:extLst>
          </p:cNvPr>
          <p:cNvSpPr>
            <a:spLocks noGrp="1"/>
          </p:cNvSpPr>
          <p:nvPr>
            <p:ph type="dt" sz="half" idx="10"/>
          </p:nvPr>
        </p:nvSpPr>
        <p:spPr/>
        <p:txBody>
          <a:bodyPr/>
          <a:lstStyle/>
          <a:p>
            <a:fld id="{6786328E-A582-4AE7-B97C-037BA8003B3B}" type="datetimeFigureOut">
              <a:rPr lang="en-US" smtClean="0"/>
              <a:t>4/17/2025</a:t>
            </a:fld>
            <a:endParaRPr lang="en-US"/>
          </a:p>
        </p:txBody>
      </p:sp>
      <p:sp>
        <p:nvSpPr>
          <p:cNvPr id="6" name="Footer Placeholder 5">
            <a:extLst>
              <a:ext uri="{FF2B5EF4-FFF2-40B4-BE49-F238E27FC236}">
                <a16:creationId xmlns:a16="http://schemas.microsoft.com/office/drawing/2014/main" id="{A17555CE-54B1-DEEB-EE4A-EBA892E477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301544-1076-E06B-9C20-57E6EDFB980A}"/>
              </a:ext>
            </a:extLst>
          </p:cNvPr>
          <p:cNvSpPr>
            <a:spLocks noGrp="1"/>
          </p:cNvSpPr>
          <p:nvPr>
            <p:ph type="sldNum" sz="quarter" idx="12"/>
          </p:nvPr>
        </p:nvSpPr>
        <p:spPr/>
        <p:txBody>
          <a:bodyPr/>
          <a:lstStyle/>
          <a:p>
            <a:fld id="{3848906C-8F72-4C55-88EE-412FED5848C6}" type="slidenum">
              <a:rPr lang="en-US" smtClean="0"/>
              <a:t>‹#›</a:t>
            </a:fld>
            <a:endParaRPr lang="en-US"/>
          </a:p>
        </p:txBody>
      </p:sp>
    </p:spTree>
    <p:extLst>
      <p:ext uri="{BB962C8B-B14F-4D97-AF65-F5344CB8AC3E}">
        <p14:creationId xmlns:p14="http://schemas.microsoft.com/office/powerpoint/2010/main" val="14590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1287E-A6C2-841D-6D94-88508CB114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E43D699-F2F9-DB92-1897-3DD7855424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67CBCCB-89DA-F933-D0F8-3DAE91E2E50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E0786F1-9A77-0DDC-B830-015F6B8A21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76FBD71-7F42-617F-2034-55E1AAD4FF7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0CEF995-DB56-0BBD-B684-444240F482A6}"/>
              </a:ext>
            </a:extLst>
          </p:cNvPr>
          <p:cNvSpPr>
            <a:spLocks noGrp="1"/>
          </p:cNvSpPr>
          <p:nvPr>
            <p:ph type="dt" sz="half" idx="10"/>
          </p:nvPr>
        </p:nvSpPr>
        <p:spPr/>
        <p:txBody>
          <a:bodyPr/>
          <a:lstStyle/>
          <a:p>
            <a:fld id="{6786328E-A582-4AE7-B97C-037BA8003B3B}" type="datetimeFigureOut">
              <a:rPr lang="en-US" smtClean="0"/>
              <a:t>4/17/2025</a:t>
            </a:fld>
            <a:endParaRPr lang="en-US"/>
          </a:p>
        </p:txBody>
      </p:sp>
      <p:sp>
        <p:nvSpPr>
          <p:cNvPr id="8" name="Footer Placeholder 7">
            <a:extLst>
              <a:ext uri="{FF2B5EF4-FFF2-40B4-BE49-F238E27FC236}">
                <a16:creationId xmlns:a16="http://schemas.microsoft.com/office/drawing/2014/main" id="{19F85F75-0B59-F059-4E4C-89076D7EBE1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E72933F-A380-CA39-A930-ABF8ECA04279}"/>
              </a:ext>
            </a:extLst>
          </p:cNvPr>
          <p:cNvSpPr>
            <a:spLocks noGrp="1"/>
          </p:cNvSpPr>
          <p:nvPr>
            <p:ph type="sldNum" sz="quarter" idx="12"/>
          </p:nvPr>
        </p:nvSpPr>
        <p:spPr/>
        <p:txBody>
          <a:bodyPr/>
          <a:lstStyle/>
          <a:p>
            <a:fld id="{3848906C-8F72-4C55-88EE-412FED5848C6}" type="slidenum">
              <a:rPr lang="en-US" smtClean="0"/>
              <a:t>‹#›</a:t>
            </a:fld>
            <a:endParaRPr lang="en-US"/>
          </a:p>
        </p:txBody>
      </p:sp>
    </p:spTree>
    <p:extLst>
      <p:ext uri="{BB962C8B-B14F-4D97-AF65-F5344CB8AC3E}">
        <p14:creationId xmlns:p14="http://schemas.microsoft.com/office/powerpoint/2010/main" val="1636386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B7636-CCB9-4ED9-6504-3E650E1BCDD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ACF5249-FBF6-9BFF-F41E-92E0B88E5488}"/>
              </a:ext>
            </a:extLst>
          </p:cNvPr>
          <p:cNvSpPr>
            <a:spLocks noGrp="1"/>
          </p:cNvSpPr>
          <p:nvPr>
            <p:ph type="dt" sz="half" idx="10"/>
          </p:nvPr>
        </p:nvSpPr>
        <p:spPr/>
        <p:txBody>
          <a:bodyPr/>
          <a:lstStyle/>
          <a:p>
            <a:fld id="{6786328E-A582-4AE7-B97C-037BA8003B3B}" type="datetimeFigureOut">
              <a:rPr lang="en-US" smtClean="0"/>
              <a:t>4/17/2025</a:t>
            </a:fld>
            <a:endParaRPr lang="en-US"/>
          </a:p>
        </p:txBody>
      </p:sp>
      <p:sp>
        <p:nvSpPr>
          <p:cNvPr id="4" name="Footer Placeholder 3">
            <a:extLst>
              <a:ext uri="{FF2B5EF4-FFF2-40B4-BE49-F238E27FC236}">
                <a16:creationId xmlns:a16="http://schemas.microsoft.com/office/drawing/2014/main" id="{B898F3B4-5DFB-2440-9A80-CBCD2A7B8AE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51E1E5C-7EB6-3D4C-5A43-BD8C104630F1}"/>
              </a:ext>
            </a:extLst>
          </p:cNvPr>
          <p:cNvSpPr>
            <a:spLocks noGrp="1"/>
          </p:cNvSpPr>
          <p:nvPr>
            <p:ph type="sldNum" sz="quarter" idx="12"/>
          </p:nvPr>
        </p:nvSpPr>
        <p:spPr/>
        <p:txBody>
          <a:bodyPr/>
          <a:lstStyle/>
          <a:p>
            <a:fld id="{3848906C-8F72-4C55-88EE-412FED5848C6}" type="slidenum">
              <a:rPr lang="en-US" smtClean="0"/>
              <a:t>‹#›</a:t>
            </a:fld>
            <a:endParaRPr lang="en-US"/>
          </a:p>
        </p:txBody>
      </p:sp>
    </p:spTree>
    <p:extLst>
      <p:ext uri="{BB962C8B-B14F-4D97-AF65-F5344CB8AC3E}">
        <p14:creationId xmlns:p14="http://schemas.microsoft.com/office/powerpoint/2010/main" val="1592384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F8D2BA8-67A8-4EC1-64B4-FA1F97F48FCE}"/>
              </a:ext>
            </a:extLst>
          </p:cNvPr>
          <p:cNvSpPr>
            <a:spLocks noGrp="1"/>
          </p:cNvSpPr>
          <p:nvPr>
            <p:ph type="dt" sz="half" idx="10"/>
          </p:nvPr>
        </p:nvSpPr>
        <p:spPr/>
        <p:txBody>
          <a:bodyPr/>
          <a:lstStyle/>
          <a:p>
            <a:fld id="{6786328E-A582-4AE7-B97C-037BA8003B3B}" type="datetimeFigureOut">
              <a:rPr lang="en-US" smtClean="0"/>
              <a:t>4/17/2025</a:t>
            </a:fld>
            <a:endParaRPr lang="en-US"/>
          </a:p>
        </p:txBody>
      </p:sp>
      <p:sp>
        <p:nvSpPr>
          <p:cNvPr id="3" name="Footer Placeholder 2">
            <a:extLst>
              <a:ext uri="{FF2B5EF4-FFF2-40B4-BE49-F238E27FC236}">
                <a16:creationId xmlns:a16="http://schemas.microsoft.com/office/drawing/2014/main" id="{E8BB7092-C989-4AD1-F4A1-3ECD08C24A7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B700C5D-BD2D-F8B1-9C85-612888D48AD1}"/>
              </a:ext>
            </a:extLst>
          </p:cNvPr>
          <p:cNvSpPr>
            <a:spLocks noGrp="1"/>
          </p:cNvSpPr>
          <p:nvPr>
            <p:ph type="sldNum" sz="quarter" idx="12"/>
          </p:nvPr>
        </p:nvSpPr>
        <p:spPr/>
        <p:txBody>
          <a:bodyPr/>
          <a:lstStyle/>
          <a:p>
            <a:fld id="{3848906C-8F72-4C55-88EE-412FED5848C6}" type="slidenum">
              <a:rPr lang="en-US" smtClean="0"/>
              <a:t>‹#›</a:t>
            </a:fld>
            <a:endParaRPr lang="en-US"/>
          </a:p>
        </p:txBody>
      </p:sp>
    </p:spTree>
    <p:extLst>
      <p:ext uri="{BB962C8B-B14F-4D97-AF65-F5344CB8AC3E}">
        <p14:creationId xmlns:p14="http://schemas.microsoft.com/office/powerpoint/2010/main" val="1763689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6E3B1-B6FA-D0FE-ED04-A51916A4C7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99B065C-F4C6-A5DC-09E1-A287F9C499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0A21F14-3375-9820-A92A-5D43B11FBA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02AC1C-4863-3075-4D2A-4BAAF345924F}"/>
              </a:ext>
            </a:extLst>
          </p:cNvPr>
          <p:cNvSpPr>
            <a:spLocks noGrp="1"/>
          </p:cNvSpPr>
          <p:nvPr>
            <p:ph type="dt" sz="half" idx="10"/>
          </p:nvPr>
        </p:nvSpPr>
        <p:spPr/>
        <p:txBody>
          <a:bodyPr/>
          <a:lstStyle/>
          <a:p>
            <a:fld id="{6786328E-A582-4AE7-B97C-037BA8003B3B}" type="datetimeFigureOut">
              <a:rPr lang="en-US" smtClean="0"/>
              <a:t>4/17/2025</a:t>
            </a:fld>
            <a:endParaRPr lang="en-US"/>
          </a:p>
        </p:txBody>
      </p:sp>
      <p:sp>
        <p:nvSpPr>
          <p:cNvPr id="6" name="Footer Placeholder 5">
            <a:extLst>
              <a:ext uri="{FF2B5EF4-FFF2-40B4-BE49-F238E27FC236}">
                <a16:creationId xmlns:a16="http://schemas.microsoft.com/office/drawing/2014/main" id="{391CD337-A41D-332E-8A96-6FCB5D4149B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89F9CE-8C89-714C-9A9D-67D7A99752A2}"/>
              </a:ext>
            </a:extLst>
          </p:cNvPr>
          <p:cNvSpPr>
            <a:spLocks noGrp="1"/>
          </p:cNvSpPr>
          <p:nvPr>
            <p:ph type="sldNum" sz="quarter" idx="12"/>
          </p:nvPr>
        </p:nvSpPr>
        <p:spPr/>
        <p:txBody>
          <a:bodyPr/>
          <a:lstStyle/>
          <a:p>
            <a:fld id="{3848906C-8F72-4C55-88EE-412FED5848C6}" type="slidenum">
              <a:rPr lang="en-US" smtClean="0"/>
              <a:t>‹#›</a:t>
            </a:fld>
            <a:endParaRPr lang="en-US"/>
          </a:p>
        </p:txBody>
      </p:sp>
    </p:spTree>
    <p:extLst>
      <p:ext uri="{BB962C8B-B14F-4D97-AF65-F5344CB8AC3E}">
        <p14:creationId xmlns:p14="http://schemas.microsoft.com/office/powerpoint/2010/main" val="1935645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071AC-A25B-72D6-6EB8-015C86E313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615214B-B569-C0C7-3E5F-DAFB5DC0B2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5F5FA3E-34E5-B82D-8ED9-6BE244F75A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2629EF-B748-4495-F1EF-B02D6FD324AD}"/>
              </a:ext>
            </a:extLst>
          </p:cNvPr>
          <p:cNvSpPr>
            <a:spLocks noGrp="1"/>
          </p:cNvSpPr>
          <p:nvPr>
            <p:ph type="dt" sz="half" idx="10"/>
          </p:nvPr>
        </p:nvSpPr>
        <p:spPr/>
        <p:txBody>
          <a:bodyPr/>
          <a:lstStyle/>
          <a:p>
            <a:fld id="{6786328E-A582-4AE7-B97C-037BA8003B3B}" type="datetimeFigureOut">
              <a:rPr lang="en-US" smtClean="0"/>
              <a:t>4/17/2025</a:t>
            </a:fld>
            <a:endParaRPr lang="en-US"/>
          </a:p>
        </p:txBody>
      </p:sp>
      <p:sp>
        <p:nvSpPr>
          <p:cNvPr id="6" name="Footer Placeholder 5">
            <a:extLst>
              <a:ext uri="{FF2B5EF4-FFF2-40B4-BE49-F238E27FC236}">
                <a16:creationId xmlns:a16="http://schemas.microsoft.com/office/drawing/2014/main" id="{4457C5CC-8BA6-F04E-1795-B4FB69CDEA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A16AE9-6649-18B1-84B7-8493E270EABF}"/>
              </a:ext>
            </a:extLst>
          </p:cNvPr>
          <p:cNvSpPr>
            <a:spLocks noGrp="1"/>
          </p:cNvSpPr>
          <p:nvPr>
            <p:ph type="sldNum" sz="quarter" idx="12"/>
          </p:nvPr>
        </p:nvSpPr>
        <p:spPr/>
        <p:txBody>
          <a:bodyPr/>
          <a:lstStyle/>
          <a:p>
            <a:fld id="{3848906C-8F72-4C55-88EE-412FED5848C6}" type="slidenum">
              <a:rPr lang="en-US" smtClean="0"/>
              <a:t>‹#›</a:t>
            </a:fld>
            <a:endParaRPr lang="en-US"/>
          </a:p>
        </p:txBody>
      </p:sp>
    </p:spTree>
    <p:extLst>
      <p:ext uri="{BB962C8B-B14F-4D97-AF65-F5344CB8AC3E}">
        <p14:creationId xmlns:p14="http://schemas.microsoft.com/office/powerpoint/2010/main" val="1451939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C4D26A-FDDD-4D8B-61A6-FA09F5A9C9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A981E89-7234-2C89-8E1B-51CA14FD77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DB35CA-8CCF-DA1C-2C84-9E8DD320E7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786328E-A582-4AE7-B97C-037BA8003B3B}" type="datetimeFigureOut">
              <a:rPr lang="en-US" smtClean="0"/>
              <a:t>4/17/2025</a:t>
            </a:fld>
            <a:endParaRPr lang="en-US"/>
          </a:p>
        </p:txBody>
      </p:sp>
      <p:sp>
        <p:nvSpPr>
          <p:cNvPr id="5" name="Footer Placeholder 4">
            <a:extLst>
              <a:ext uri="{FF2B5EF4-FFF2-40B4-BE49-F238E27FC236}">
                <a16:creationId xmlns:a16="http://schemas.microsoft.com/office/drawing/2014/main" id="{FFEDEB39-127D-78AF-336A-2194A94238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98BCBE97-E6E0-D86A-A4F2-1F2D41D20E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848906C-8F72-4C55-88EE-412FED5848C6}" type="slidenum">
              <a:rPr lang="en-US" smtClean="0"/>
              <a:t>‹#›</a:t>
            </a:fld>
            <a:endParaRPr lang="en-US"/>
          </a:p>
        </p:txBody>
      </p:sp>
    </p:spTree>
    <p:extLst>
      <p:ext uri="{BB962C8B-B14F-4D97-AF65-F5344CB8AC3E}">
        <p14:creationId xmlns:p14="http://schemas.microsoft.com/office/powerpoint/2010/main" val="34371552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njcleanenergy.com/renewable-energy/programs/community-solar"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electric.smiller.org/suppliers.htm"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njleg.state.nj.us/bill-search/2024/A5564" TargetMode="External"/><Relationship Id="rId2" Type="http://schemas.openxmlformats.org/officeDocument/2006/relationships/hyperlink" Target="https://www.njleg.state.nj.us/bill-search/2024/S4143"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BDB9B3-A39B-84EB-B680-371934248977}"/>
            </a:ext>
          </a:extLst>
        </p:cNvPr>
        <p:cNvGrpSpPr/>
        <p:nvPr/>
      </p:nvGrpSpPr>
      <p:grpSpPr>
        <a:xfrm>
          <a:off x="0" y="0"/>
          <a:ext cx="0" cy="0"/>
          <a:chOff x="0" y="0"/>
          <a:chExt cx="0" cy="0"/>
        </a:xfrm>
      </p:grpSpPr>
      <p:pic>
        <p:nvPicPr>
          <p:cNvPr id="13" name="Picture 12" descr="A logo with yellow and black colors&#10;&#10;AI-generated content may be incorrect.">
            <a:extLst>
              <a:ext uri="{FF2B5EF4-FFF2-40B4-BE49-F238E27FC236}">
                <a16:creationId xmlns:a16="http://schemas.microsoft.com/office/drawing/2014/main" id="{9FB650AD-F301-86CC-2932-8DC00111CE4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766642"/>
            <a:ext cx="3687661" cy="3091358"/>
          </a:xfrm>
          <a:prstGeom prst="rect">
            <a:avLst/>
          </a:prstGeom>
        </p:spPr>
      </p:pic>
      <p:sp>
        <p:nvSpPr>
          <p:cNvPr id="2" name="Title 1">
            <a:extLst>
              <a:ext uri="{FF2B5EF4-FFF2-40B4-BE49-F238E27FC236}">
                <a16:creationId xmlns:a16="http://schemas.microsoft.com/office/drawing/2014/main" id="{B11980FD-955C-371B-D1C7-32AB63BA80C5}"/>
              </a:ext>
            </a:extLst>
          </p:cNvPr>
          <p:cNvSpPr>
            <a:spLocks noGrp="1"/>
          </p:cNvSpPr>
          <p:nvPr>
            <p:ph type="ctrTitle"/>
          </p:nvPr>
        </p:nvSpPr>
        <p:spPr>
          <a:xfrm>
            <a:off x="0" y="1"/>
            <a:ext cx="12192000" cy="2819400"/>
          </a:xfrm>
          <a:solidFill>
            <a:schemeClr val="tx2">
              <a:lumMod val="90000"/>
              <a:lumOff val="10000"/>
            </a:schemeClr>
          </a:solidFill>
        </p:spPr>
        <p:style>
          <a:lnRef idx="2">
            <a:schemeClr val="accent1">
              <a:shade val="15000"/>
            </a:schemeClr>
          </a:lnRef>
          <a:fillRef idx="1">
            <a:schemeClr val="accent1"/>
          </a:fillRef>
          <a:effectRef idx="0">
            <a:schemeClr val="accent1"/>
          </a:effectRef>
          <a:fontRef idx="minor">
            <a:schemeClr val="lt1"/>
          </a:fontRef>
        </p:style>
        <p:txBody>
          <a:bodyPr>
            <a:normAutofit/>
          </a:bodyPr>
          <a:lstStyle/>
          <a:p>
            <a:r>
              <a:rPr lang="en-US" dirty="0"/>
              <a:t>Why NJ Electric Rates Are Increasing So Dramatically in June and What You Can Do About It</a:t>
            </a:r>
          </a:p>
        </p:txBody>
      </p:sp>
      <p:sp>
        <p:nvSpPr>
          <p:cNvPr id="3" name="Subtitle 2">
            <a:extLst>
              <a:ext uri="{FF2B5EF4-FFF2-40B4-BE49-F238E27FC236}">
                <a16:creationId xmlns:a16="http://schemas.microsoft.com/office/drawing/2014/main" id="{C0C67480-3C17-C2B6-52CE-F0FB143D3313}"/>
              </a:ext>
            </a:extLst>
          </p:cNvPr>
          <p:cNvSpPr>
            <a:spLocks noGrp="1"/>
          </p:cNvSpPr>
          <p:nvPr>
            <p:ph type="subTitle" idx="1"/>
          </p:nvPr>
        </p:nvSpPr>
        <p:spPr>
          <a:xfrm>
            <a:off x="1524000" y="3256373"/>
            <a:ext cx="9144000" cy="1034144"/>
          </a:xfrm>
        </p:spPr>
        <p:txBody>
          <a:bodyPr/>
          <a:lstStyle/>
          <a:p>
            <a:r>
              <a:rPr lang="en-US" dirty="0"/>
              <a:t>The NJ Electrification Coaching Network Explains:</a:t>
            </a:r>
          </a:p>
          <a:p>
            <a:r>
              <a:rPr lang="en-US" dirty="0"/>
              <a:t>It’s </a:t>
            </a:r>
            <a:r>
              <a:rPr lang="en-US" dirty="0">
                <a:highlight>
                  <a:srgbClr val="00FFFF"/>
                </a:highlight>
              </a:rPr>
              <a:t>NOT </a:t>
            </a:r>
            <a:r>
              <a:rPr lang="en-US" dirty="0"/>
              <a:t>due to the push for clean energy</a:t>
            </a:r>
          </a:p>
        </p:txBody>
      </p:sp>
      <p:sp>
        <p:nvSpPr>
          <p:cNvPr id="9" name="TextBox 8">
            <a:extLst>
              <a:ext uri="{FF2B5EF4-FFF2-40B4-BE49-F238E27FC236}">
                <a16:creationId xmlns:a16="http://schemas.microsoft.com/office/drawing/2014/main" id="{85BAE2BB-D24D-5BE9-3524-BE38E798D91A}"/>
              </a:ext>
            </a:extLst>
          </p:cNvPr>
          <p:cNvSpPr txBox="1"/>
          <p:nvPr/>
        </p:nvSpPr>
        <p:spPr>
          <a:xfrm>
            <a:off x="6383160" y="6151418"/>
            <a:ext cx="3197629" cy="461665"/>
          </a:xfrm>
          <a:prstGeom prst="rect">
            <a:avLst/>
          </a:prstGeom>
          <a:noFill/>
        </p:spPr>
        <p:txBody>
          <a:bodyPr wrap="square" rtlCol="0">
            <a:spAutoFit/>
          </a:bodyPr>
          <a:lstStyle/>
          <a:p>
            <a:r>
              <a:rPr lang="en-US" sz="2400" i="1" dirty="0"/>
              <a:t>NJECN.substack.com</a:t>
            </a:r>
            <a:r>
              <a:rPr lang="en-US" sz="2400" dirty="0"/>
              <a:t>:</a:t>
            </a:r>
          </a:p>
        </p:txBody>
      </p:sp>
      <p:pic>
        <p:nvPicPr>
          <p:cNvPr id="15" name="Picture 14" descr="A qr code with a dinosaur&#10;&#10;AI-generated content may be incorrect.">
            <a:extLst>
              <a:ext uri="{FF2B5EF4-FFF2-40B4-BE49-F238E27FC236}">
                <a16:creationId xmlns:a16="http://schemas.microsoft.com/office/drawing/2014/main" id="{631E616E-B65F-42E1-72C7-D52089A7AFE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80789" y="4246789"/>
            <a:ext cx="2611211" cy="2611211"/>
          </a:xfrm>
          <a:prstGeom prst="rect">
            <a:avLst/>
          </a:prstGeom>
        </p:spPr>
      </p:pic>
    </p:spTree>
    <p:extLst>
      <p:ext uri="{BB962C8B-B14F-4D97-AF65-F5344CB8AC3E}">
        <p14:creationId xmlns:p14="http://schemas.microsoft.com/office/powerpoint/2010/main" val="3878227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EB8B66-AE0D-27B5-C4A3-8B942C10D575}"/>
              </a:ext>
            </a:extLst>
          </p:cNvPr>
          <p:cNvSpPr txBox="1">
            <a:spLocks/>
          </p:cNvSpPr>
          <p:nvPr/>
        </p:nvSpPr>
        <p:spPr>
          <a:xfrm>
            <a:off x="0" y="-1"/>
            <a:ext cx="12192000" cy="1629295"/>
          </a:xfrm>
          <a:prstGeom prst="rect">
            <a:avLst/>
          </a:prstGeom>
          <a:solidFill>
            <a:schemeClr val="tx2">
              <a:lumMod val="90000"/>
              <a:lumOff val="10000"/>
            </a:schemeClr>
          </a:solidFill>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chemeClr val="bg1"/>
                </a:solidFill>
              </a:rPr>
              <a:t>PJM Controls Your Power</a:t>
            </a:r>
          </a:p>
          <a:p>
            <a:pPr algn="ctr"/>
            <a:r>
              <a:rPr lang="en-US" dirty="0">
                <a:solidFill>
                  <a:schemeClr val="bg1"/>
                </a:solidFill>
              </a:rPr>
              <a:t>Who are they?</a:t>
            </a:r>
          </a:p>
        </p:txBody>
      </p:sp>
      <p:pic>
        <p:nvPicPr>
          <p:cNvPr id="3" name="Picture 4">
            <a:extLst>
              <a:ext uri="{FF2B5EF4-FFF2-40B4-BE49-F238E27FC236}">
                <a16:creationId xmlns:a16="http://schemas.microsoft.com/office/drawing/2014/main" id="{6BAA4E29-2F94-821C-F6C5-2D044B04C2CA}"/>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644451" y="1966293"/>
            <a:ext cx="6903096" cy="44521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1111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97846-DD24-654F-353E-2806C2AEB159}"/>
              </a:ext>
            </a:extLst>
          </p:cNvPr>
          <p:cNvSpPr txBox="1">
            <a:spLocks/>
          </p:cNvSpPr>
          <p:nvPr/>
        </p:nvSpPr>
        <p:spPr>
          <a:xfrm>
            <a:off x="0" y="-1"/>
            <a:ext cx="12192000" cy="1629295"/>
          </a:xfrm>
          <a:prstGeom prst="rect">
            <a:avLst/>
          </a:prstGeom>
          <a:solidFill>
            <a:schemeClr val="tx2">
              <a:lumMod val="90000"/>
              <a:lumOff val="10000"/>
            </a:schemeClr>
          </a:solidFill>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chemeClr val="bg1"/>
                </a:solidFill>
              </a:rPr>
              <a:t>Electric Utilities within PJM</a:t>
            </a:r>
          </a:p>
        </p:txBody>
      </p:sp>
      <p:pic>
        <p:nvPicPr>
          <p:cNvPr id="3" name="Picture 2">
            <a:extLst>
              <a:ext uri="{FF2B5EF4-FFF2-40B4-BE49-F238E27FC236}">
                <a16:creationId xmlns:a16="http://schemas.microsoft.com/office/drawing/2014/main" id="{1BBFD8EC-B5DB-2CF3-8FB5-7FCDEDF999EF}"/>
              </a:ext>
            </a:extLst>
          </p:cNvPr>
          <p:cNvPicPr>
            <a:picLocks noChangeAspect="1"/>
          </p:cNvPicPr>
          <p:nvPr/>
        </p:nvPicPr>
        <p:blipFill>
          <a:blip r:embed="rId2"/>
          <a:stretch>
            <a:fillRect/>
          </a:stretch>
        </p:blipFill>
        <p:spPr>
          <a:xfrm>
            <a:off x="2491011" y="1966293"/>
            <a:ext cx="7209977" cy="4452160"/>
          </a:xfrm>
          <a:prstGeom prst="rect">
            <a:avLst/>
          </a:prstGeom>
        </p:spPr>
      </p:pic>
    </p:spTree>
    <p:extLst>
      <p:ext uri="{BB962C8B-B14F-4D97-AF65-F5344CB8AC3E}">
        <p14:creationId xmlns:p14="http://schemas.microsoft.com/office/powerpoint/2010/main" val="1685289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106C997-1F8C-848C-3B74-093C094FDAD3}"/>
              </a:ext>
            </a:extLst>
          </p:cNvPr>
          <p:cNvPicPr>
            <a:picLocks noChangeAspect="1"/>
          </p:cNvPicPr>
          <p:nvPr/>
        </p:nvPicPr>
        <p:blipFill>
          <a:blip r:embed="rId2">
            <a:duotone>
              <a:schemeClr val="bg2">
                <a:shade val="45000"/>
                <a:satMod val="135000"/>
              </a:schemeClr>
              <a:prstClr val="white"/>
            </a:duotone>
          </a:blip>
          <a:srcRect t="15730"/>
          <a:stretch/>
        </p:blipFill>
        <p:spPr>
          <a:xfrm>
            <a:off x="20" y="10"/>
            <a:ext cx="12191980" cy="6857990"/>
          </a:xfrm>
          <a:prstGeom prst="rect">
            <a:avLst/>
          </a:prstGeom>
        </p:spPr>
      </p:pic>
      <p:sp>
        <p:nvSpPr>
          <p:cNvPr id="10" name="Rectangle 9">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E047DB1-1816-C47E-BB60-2EFD5787A07F}"/>
              </a:ext>
            </a:extLst>
          </p:cNvPr>
          <p:cNvSpPr>
            <a:spLocks noGrp="1"/>
          </p:cNvSpPr>
          <p:nvPr>
            <p:ph type="title"/>
          </p:nvPr>
        </p:nvSpPr>
        <p:spPr>
          <a:xfrm>
            <a:off x="0" y="0"/>
            <a:ext cx="12192000" cy="1295400"/>
          </a:xfrm>
          <a:solidFill>
            <a:schemeClr val="tx2">
              <a:lumMod val="90000"/>
              <a:lumOff val="10000"/>
            </a:schemeClr>
          </a:solidFill>
        </p:spPr>
        <p:txBody>
          <a:bodyPr>
            <a:normAutofit/>
          </a:bodyPr>
          <a:lstStyle/>
          <a:p>
            <a:pPr algn="ctr"/>
            <a:r>
              <a:rPr lang="en-US" dirty="0">
                <a:solidFill>
                  <a:schemeClr val="bg1"/>
                </a:solidFill>
              </a:rPr>
              <a:t>Your Bill</a:t>
            </a:r>
          </a:p>
        </p:txBody>
      </p:sp>
      <p:graphicFrame>
        <p:nvGraphicFramePr>
          <p:cNvPr id="5" name="Content Placeholder 2">
            <a:extLst>
              <a:ext uri="{FF2B5EF4-FFF2-40B4-BE49-F238E27FC236}">
                <a16:creationId xmlns:a16="http://schemas.microsoft.com/office/drawing/2014/main" id="{8E4AF7D1-6DA3-83FF-5F8C-FEF4BF0BCF03}"/>
              </a:ext>
            </a:extLst>
          </p:cNvPr>
          <p:cNvGraphicFramePr>
            <a:graphicFrameLocks noGrp="1"/>
          </p:cNvGraphicFramePr>
          <p:nvPr>
            <p:ph idx="1"/>
            <p:extLst>
              <p:ext uri="{D42A27DB-BD31-4B8C-83A1-F6EECF244321}">
                <p14:modId xmlns:p14="http://schemas.microsoft.com/office/powerpoint/2010/main" val="3993050793"/>
              </p:ext>
            </p:extLst>
          </p:nvPr>
        </p:nvGraphicFramePr>
        <p:xfrm>
          <a:off x="293914" y="1480458"/>
          <a:ext cx="11604171" cy="48223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68429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A2233-4D44-CF6D-0E03-1A8BC7491DCA}"/>
              </a:ext>
            </a:extLst>
          </p:cNvPr>
          <p:cNvSpPr txBox="1">
            <a:spLocks/>
          </p:cNvSpPr>
          <p:nvPr/>
        </p:nvSpPr>
        <p:spPr>
          <a:xfrm>
            <a:off x="0" y="1"/>
            <a:ext cx="12192000" cy="1621970"/>
          </a:xfrm>
          <a:prstGeom prst="rect">
            <a:avLst/>
          </a:prstGeom>
          <a:solidFill>
            <a:schemeClr val="tx2">
              <a:lumMod val="90000"/>
              <a:lumOff val="10000"/>
            </a:schemeClr>
          </a:solidFill>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chemeClr val="bg1"/>
                </a:solidFill>
              </a:rPr>
              <a:t>Energy Auction Prices </a:t>
            </a:r>
            <a:r>
              <a:rPr lang="en-US" dirty="0">
                <a:solidFill>
                  <a:schemeClr val="bg1"/>
                </a:solidFill>
                <a:sym typeface="Wingdings" panose="05000000000000000000" pitchFamily="2" charset="2"/>
              </a:rPr>
              <a:t> S</a:t>
            </a:r>
            <a:r>
              <a:rPr lang="en-US" dirty="0">
                <a:solidFill>
                  <a:schemeClr val="bg1"/>
                </a:solidFill>
              </a:rPr>
              <a:t>upply &amp; Demand</a:t>
            </a:r>
          </a:p>
        </p:txBody>
      </p:sp>
      <p:grpSp>
        <p:nvGrpSpPr>
          <p:cNvPr id="6" name="Group 5">
            <a:extLst>
              <a:ext uri="{FF2B5EF4-FFF2-40B4-BE49-F238E27FC236}">
                <a16:creationId xmlns:a16="http://schemas.microsoft.com/office/drawing/2014/main" id="{0808F3B2-1AB1-4CA0-5E14-CC02BE910B7E}"/>
              </a:ext>
            </a:extLst>
          </p:cNvPr>
          <p:cNvGrpSpPr/>
          <p:nvPr/>
        </p:nvGrpSpPr>
        <p:grpSpPr>
          <a:xfrm>
            <a:off x="363879" y="1742067"/>
            <a:ext cx="4123029" cy="2213392"/>
            <a:chOff x="-1" y="534367"/>
            <a:chExt cx="4123029" cy="2213392"/>
          </a:xfrm>
        </p:grpSpPr>
        <p:sp>
          <p:nvSpPr>
            <p:cNvPr id="13" name="Rectangle: Rounded Corners 12">
              <a:extLst>
                <a:ext uri="{FF2B5EF4-FFF2-40B4-BE49-F238E27FC236}">
                  <a16:creationId xmlns:a16="http://schemas.microsoft.com/office/drawing/2014/main" id="{235C9811-C537-8413-DD35-75E10D3F750A}"/>
                </a:ext>
              </a:extLst>
            </p:cNvPr>
            <p:cNvSpPr/>
            <p:nvPr/>
          </p:nvSpPr>
          <p:spPr>
            <a:xfrm>
              <a:off x="-1" y="534367"/>
              <a:ext cx="4123029" cy="2213392"/>
            </a:xfrm>
            <a:prstGeom prst="roundRect">
              <a:avLst/>
            </a:prstGeom>
            <a:solidFill>
              <a:schemeClr val="tx2">
                <a:lumMod val="90000"/>
                <a:lumOff val="10000"/>
              </a:schemeClr>
            </a:solidFill>
          </p:spPr>
          <p:style>
            <a:lnRef idx="3">
              <a:schemeClr val="lt1">
                <a:hueOff val="0"/>
                <a:satOff val="0"/>
                <a:lumOff val="0"/>
                <a:alphaOff val="0"/>
              </a:schemeClr>
            </a:lnRef>
            <a:fillRef idx="1">
              <a:scrgbClr r="0" g="0" b="0"/>
            </a:fillRef>
            <a:effectRef idx="1">
              <a:schemeClr val="accent1">
                <a:hueOff val="0"/>
                <a:satOff val="0"/>
                <a:lumOff val="0"/>
                <a:alphaOff val="0"/>
              </a:schemeClr>
            </a:effectRef>
            <a:fontRef idx="minor">
              <a:schemeClr val="lt1"/>
            </a:fontRef>
          </p:style>
          <p:txBody>
            <a:bodyPr/>
            <a:lstStyle/>
            <a:p>
              <a:endParaRPr lang="en-US"/>
            </a:p>
          </p:txBody>
        </p:sp>
        <p:sp>
          <p:nvSpPr>
            <p:cNvPr id="14" name="Rectangle: Rounded Corners 4">
              <a:extLst>
                <a:ext uri="{FF2B5EF4-FFF2-40B4-BE49-F238E27FC236}">
                  <a16:creationId xmlns:a16="http://schemas.microsoft.com/office/drawing/2014/main" id="{E3BC7391-F587-A4D3-7AB6-8046A00F1213}"/>
                </a:ext>
              </a:extLst>
            </p:cNvPr>
            <p:cNvSpPr txBox="1"/>
            <p:nvPr/>
          </p:nvSpPr>
          <p:spPr>
            <a:xfrm>
              <a:off x="108047" y="696440"/>
              <a:ext cx="3906931" cy="199729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47650" tIns="123825" rIns="247650" bIns="123825" numCol="1" spcCol="1270" anchor="ctr" anchorCtr="0">
              <a:noAutofit/>
            </a:bodyPr>
            <a:lstStyle/>
            <a:p>
              <a:pPr marL="0" lvl="0" indent="0" algn="ctr" defTabSz="2889250">
                <a:lnSpc>
                  <a:spcPct val="90000"/>
                </a:lnSpc>
                <a:spcBef>
                  <a:spcPct val="0"/>
                </a:spcBef>
                <a:spcAft>
                  <a:spcPct val="35000"/>
                </a:spcAft>
                <a:buNone/>
              </a:pPr>
              <a:r>
                <a:rPr lang="en-US" sz="6500" kern="1200" dirty="0"/>
                <a:t>Demand</a:t>
              </a:r>
            </a:p>
          </p:txBody>
        </p:sp>
      </p:grpSp>
      <p:grpSp>
        <p:nvGrpSpPr>
          <p:cNvPr id="7" name="Group 6">
            <a:extLst>
              <a:ext uri="{FF2B5EF4-FFF2-40B4-BE49-F238E27FC236}">
                <a16:creationId xmlns:a16="http://schemas.microsoft.com/office/drawing/2014/main" id="{A2954755-38B8-2569-3B5A-25368F9F5283}"/>
              </a:ext>
            </a:extLst>
          </p:cNvPr>
          <p:cNvGrpSpPr/>
          <p:nvPr/>
        </p:nvGrpSpPr>
        <p:grpSpPr>
          <a:xfrm>
            <a:off x="4486905" y="4075555"/>
            <a:ext cx="7438517" cy="2597777"/>
            <a:chOff x="4003158" y="2324849"/>
            <a:chExt cx="7438517" cy="2420990"/>
          </a:xfrm>
        </p:grpSpPr>
        <p:sp>
          <p:nvSpPr>
            <p:cNvPr id="11" name="Rectangle: Top Corners Rounded 10">
              <a:extLst>
                <a:ext uri="{FF2B5EF4-FFF2-40B4-BE49-F238E27FC236}">
                  <a16:creationId xmlns:a16="http://schemas.microsoft.com/office/drawing/2014/main" id="{29E1307F-A631-E9B3-0349-0B6D64C01A01}"/>
                </a:ext>
              </a:extLst>
            </p:cNvPr>
            <p:cNvSpPr/>
            <p:nvPr/>
          </p:nvSpPr>
          <p:spPr>
            <a:xfrm rot="5400000">
              <a:off x="6569844" y="-125992"/>
              <a:ext cx="2420990" cy="7322672"/>
            </a:xfrm>
            <a:prstGeom prst="round2Same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12" name="Rectangle: Top Corners Rounded 6">
              <a:extLst>
                <a:ext uri="{FF2B5EF4-FFF2-40B4-BE49-F238E27FC236}">
                  <a16:creationId xmlns:a16="http://schemas.microsoft.com/office/drawing/2014/main" id="{F339D0C6-D8E6-53DB-2540-EE898D6DBF9B}"/>
                </a:ext>
              </a:extLst>
            </p:cNvPr>
            <p:cNvSpPr txBox="1"/>
            <p:nvPr/>
          </p:nvSpPr>
          <p:spPr>
            <a:xfrm>
              <a:off x="4003158" y="2443032"/>
              <a:ext cx="7211213" cy="218462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PJM has a HUGE backlog of energy suppliers waiting for permission to connect</a:t>
              </a:r>
            </a:p>
            <a:p>
              <a:pPr marL="228600" lvl="1" indent="-228600" algn="l" defTabSz="1066800">
                <a:lnSpc>
                  <a:spcPct val="90000"/>
                </a:lnSpc>
                <a:spcBef>
                  <a:spcPct val="0"/>
                </a:spcBef>
                <a:spcAft>
                  <a:spcPct val="15000"/>
                </a:spcAft>
                <a:buChar char="•"/>
              </a:pPr>
              <a:r>
                <a:rPr lang="en-US" sz="2400" kern="1200" dirty="0"/>
                <a:t>Suppliers that HAVE been approved haven’t been built/connected (50 GW) </a:t>
              </a:r>
            </a:p>
            <a:p>
              <a:pPr marL="228600" lvl="1" indent="-228600" algn="l" defTabSz="1066800">
                <a:lnSpc>
                  <a:spcPct val="90000"/>
                </a:lnSpc>
                <a:spcBef>
                  <a:spcPct val="0"/>
                </a:spcBef>
                <a:spcAft>
                  <a:spcPct val="15000"/>
                </a:spcAft>
                <a:buChar char="•"/>
              </a:pPr>
              <a:r>
                <a:rPr lang="en-US" sz="2400" kern="1200" dirty="0"/>
                <a:t>PJM auction rule changes understated the supply</a:t>
              </a:r>
            </a:p>
            <a:p>
              <a:pPr marL="457200" lvl="2" indent="-228600" algn="l" defTabSz="1066800">
                <a:lnSpc>
                  <a:spcPct val="90000"/>
                </a:lnSpc>
                <a:spcBef>
                  <a:spcPct val="0"/>
                </a:spcBef>
                <a:spcAft>
                  <a:spcPct val="15000"/>
                </a:spcAft>
                <a:buChar char="•"/>
              </a:pPr>
              <a:r>
                <a:rPr lang="en-US" sz="2400" kern="1200" dirty="0"/>
                <a:t>Later changed via lawsuit &amp; FERC, new auction in July</a:t>
              </a:r>
            </a:p>
          </p:txBody>
        </p:sp>
      </p:grpSp>
      <p:grpSp>
        <p:nvGrpSpPr>
          <p:cNvPr id="8" name="Group 7">
            <a:extLst>
              <a:ext uri="{FF2B5EF4-FFF2-40B4-BE49-F238E27FC236}">
                <a16:creationId xmlns:a16="http://schemas.microsoft.com/office/drawing/2014/main" id="{1905D2CD-89EB-32FC-D1EA-C3F0450D1C4C}"/>
              </a:ext>
            </a:extLst>
          </p:cNvPr>
          <p:cNvGrpSpPr/>
          <p:nvPr/>
        </p:nvGrpSpPr>
        <p:grpSpPr>
          <a:xfrm>
            <a:off x="429186" y="4202367"/>
            <a:ext cx="4119003" cy="2344151"/>
            <a:chOff x="0" y="2428647"/>
            <a:chExt cx="4119003" cy="2213392"/>
          </a:xfrm>
        </p:grpSpPr>
        <p:sp>
          <p:nvSpPr>
            <p:cNvPr id="9" name="Rectangle: Rounded Corners 8">
              <a:extLst>
                <a:ext uri="{FF2B5EF4-FFF2-40B4-BE49-F238E27FC236}">
                  <a16:creationId xmlns:a16="http://schemas.microsoft.com/office/drawing/2014/main" id="{85540A06-BD1B-F654-95B6-42E165208C89}"/>
                </a:ext>
              </a:extLst>
            </p:cNvPr>
            <p:cNvSpPr/>
            <p:nvPr/>
          </p:nvSpPr>
          <p:spPr>
            <a:xfrm>
              <a:off x="0" y="2428647"/>
              <a:ext cx="4119003" cy="2213392"/>
            </a:xfrm>
            <a:prstGeom prst="roundRect">
              <a:avLst/>
            </a:prstGeom>
            <a:solidFill>
              <a:schemeClr val="tx2">
                <a:lumMod val="90000"/>
                <a:lumOff val="10000"/>
              </a:schemeClr>
            </a:solidFill>
          </p:spPr>
          <p:style>
            <a:lnRef idx="3">
              <a:schemeClr val="lt1">
                <a:hueOff val="0"/>
                <a:satOff val="0"/>
                <a:lumOff val="0"/>
                <a:alphaOff val="0"/>
              </a:schemeClr>
            </a:lnRef>
            <a:fillRef idx="1">
              <a:scrgbClr r="0" g="0" b="0"/>
            </a:fillRef>
            <a:effectRef idx="1">
              <a:schemeClr val="accent1">
                <a:hueOff val="0"/>
                <a:satOff val="0"/>
                <a:lumOff val="0"/>
                <a:alphaOff val="0"/>
              </a:schemeClr>
            </a:effectRef>
            <a:fontRef idx="minor">
              <a:schemeClr val="lt1"/>
            </a:fontRef>
          </p:style>
          <p:txBody>
            <a:bodyPr/>
            <a:lstStyle/>
            <a:p>
              <a:endParaRPr lang="en-US"/>
            </a:p>
          </p:txBody>
        </p:sp>
        <p:sp>
          <p:nvSpPr>
            <p:cNvPr id="10" name="Rectangle: Rounded Corners 8">
              <a:extLst>
                <a:ext uri="{FF2B5EF4-FFF2-40B4-BE49-F238E27FC236}">
                  <a16:creationId xmlns:a16="http://schemas.microsoft.com/office/drawing/2014/main" id="{EE65F27B-112E-DB1C-A988-2D681D736176}"/>
                </a:ext>
              </a:extLst>
            </p:cNvPr>
            <p:cNvSpPr txBox="1"/>
            <p:nvPr/>
          </p:nvSpPr>
          <p:spPr>
            <a:xfrm>
              <a:off x="108049" y="2536696"/>
              <a:ext cx="3902905" cy="199729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47650" tIns="123825" rIns="247650" bIns="123825" numCol="1" spcCol="1270" anchor="ctr" anchorCtr="0">
              <a:noAutofit/>
            </a:bodyPr>
            <a:lstStyle/>
            <a:p>
              <a:pPr marL="0" lvl="0" indent="0" algn="ctr" defTabSz="2889250">
                <a:lnSpc>
                  <a:spcPct val="90000"/>
                </a:lnSpc>
                <a:spcBef>
                  <a:spcPct val="0"/>
                </a:spcBef>
                <a:spcAft>
                  <a:spcPct val="35000"/>
                </a:spcAft>
                <a:buNone/>
              </a:pPr>
              <a:r>
                <a:rPr lang="en-US" sz="6500" kern="1200" dirty="0"/>
                <a:t>Supply</a:t>
              </a:r>
            </a:p>
          </p:txBody>
        </p:sp>
      </p:grpSp>
      <p:grpSp>
        <p:nvGrpSpPr>
          <p:cNvPr id="15" name="Group 14">
            <a:extLst>
              <a:ext uri="{FF2B5EF4-FFF2-40B4-BE49-F238E27FC236}">
                <a16:creationId xmlns:a16="http://schemas.microsoft.com/office/drawing/2014/main" id="{E37F0267-3258-397B-99C9-D8B9CEC67A44}"/>
              </a:ext>
            </a:extLst>
          </p:cNvPr>
          <p:cNvGrpSpPr/>
          <p:nvPr/>
        </p:nvGrpSpPr>
        <p:grpSpPr>
          <a:xfrm>
            <a:off x="4486906" y="1852152"/>
            <a:ext cx="7329830" cy="1993221"/>
            <a:chOff x="4123030" y="110872"/>
            <a:chExt cx="7329830" cy="1993221"/>
          </a:xfrm>
        </p:grpSpPr>
        <p:sp>
          <p:nvSpPr>
            <p:cNvPr id="16" name="Rectangle: Top Corners Rounded 15">
              <a:extLst>
                <a:ext uri="{FF2B5EF4-FFF2-40B4-BE49-F238E27FC236}">
                  <a16:creationId xmlns:a16="http://schemas.microsoft.com/office/drawing/2014/main" id="{E63499D4-E3CD-87A2-0629-46840404456D}"/>
                </a:ext>
              </a:extLst>
            </p:cNvPr>
            <p:cNvSpPr/>
            <p:nvPr/>
          </p:nvSpPr>
          <p:spPr>
            <a:xfrm rot="5400000">
              <a:off x="6791334" y="-2557432"/>
              <a:ext cx="1993221" cy="7329830"/>
            </a:xfrm>
            <a:prstGeom prst="round2Same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17" name="Rectangle: Top Corners Rounded 4">
              <a:extLst>
                <a:ext uri="{FF2B5EF4-FFF2-40B4-BE49-F238E27FC236}">
                  <a16:creationId xmlns:a16="http://schemas.microsoft.com/office/drawing/2014/main" id="{166A9B39-979A-BD76-CE49-F5BA13625CE2}"/>
                </a:ext>
              </a:extLst>
            </p:cNvPr>
            <p:cNvSpPr txBox="1"/>
            <p:nvPr/>
          </p:nvSpPr>
          <p:spPr>
            <a:xfrm>
              <a:off x="4123030" y="208173"/>
              <a:ext cx="7232529" cy="179861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PJM forecast a large demand increase: data centers, AI, onshoring of </a:t>
              </a:r>
              <a:r>
                <a:rPr lang="en-US" sz="2400" kern="1200" dirty="0" err="1"/>
                <a:t>mfg</a:t>
              </a:r>
              <a:endParaRPr lang="en-US" sz="2400" kern="1200" dirty="0"/>
            </a:p>
            <a:p>
              <a:pPr marL="228600" lvl="1" indent="-228600" algn="l" defTabSz="1066800">
                <a:lnSpc>
                  <a:spcPct val="90000"/>
                </a:lnSpc>
                <a:spcBef>
                  <a:spcPct val="0"/>
                </a:spcBef>
                <a:spcAft>
                  <a:spcPct val="15000"/>
                </a:spcAft>
                <a:buChar char="•"/>
              </a:pPr>
              <a:r>
                <a:rPr lang="en-US" sz="2400" kern="1200" dirty="0"/>
                <a:t>Not conversion to clean energy: EVs &lt; 1%, heat pumps less</a:t>
              </a:r>
            </a:p>
            <a:p>
              <a:pPr marL="457200" lvl="2" indent="-228600" algn="l" defTabSz="1066800">
                <a:lnSpc>
                  <a:spcPct val="90000"/>
                </a:lnSpc>
                <a:spcBef>
                  <a:spcPct val="0"/>
                </a:spcBef>
                <a:spcAft>
                  <a:spcPct val="15000"/>
                </a:spcAft>
                <a:buChar char="•"/>
              </a:pPr>
              <a:r>
                <a:rPr lang="en-US" sz="2400" kern="1200" dirty="0"/>
                <a:t>Heat pumps and solar energy help by decreasing the summer peak</a:t>
              </a:r>
            </a:p>
          </p:txBody>
        </p:sp>
      </p:grpSp>
    </p:spTree>
    <p:extLst>
      <p:ext uri="{BB962C8B-B14F-4D97-AF65-F5344CB8AC3E}">
        <p14:creationId xmlns:p14="http://schemas.microsoft.com/office/powerpoint/2010/main" val="3297496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30451-D3CF-5C6C-F45E-D4AE904EB0C0}"/>
              </a:ext>
            </a:extLst>
          </p:cNvPr>
          <p:cNvSpPr txBox="1">
            <a:spLocks/>
          </p:cNvSpPr>
          <p:nvPr/>
        </p:nvSpPr>
        <p:spPr>
          <a:xfrm>
            <a:off x="0" y="-1"/>
            <a:ext cx="12192000" cy="1629295"/>
          </a:xfrm>
          <a:prstGeom prst="rect">
            <a:avLst/>
          </a:prstGeom>
          <a:solidFill>
            <a:schemeClr val="tx2">
              <a:lumMod val="90000"/>
              <a:lumOff val="10000"/>
            </a:schemeClr>
          </a:solidFill>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chemeClr val="bg1"/>
                </a:solidFill>
              </a:rPr>
              <a:t>Recommendations</a:t>
            </a:r>
          </a:p>
        </p:txBody>
      </p:sp>
      <p:graphicFrame>
        <p:nvGraphicFramePr>
          <p:cNvPr id="3" name="Content Placeholder 2">
            <a:extLst>
              <a:ext uri="{FF2B5EF4-FFF2-40B4-BE49-F238E27FC236}">
                <a16:creationId xmlns:a16="http://schemas.microsoft.com/office/drawing/2014/main" id="{B4F3A86E-27E6-22A5-DB95-22017905B47B}"/>
              </a:ext>
            </a:extLst>
          </p:cNvPr>
          <p:cNvGraphicFramePr>
            <a:graphicFrameLocks/>
          </p:cNvGraphicFramePr>
          <p:nvPr>
            <p:extLst>
              <p:ext uri="{D42A27DB-BD31-4B8C-83A1-F6EECF244321}">
                <p14:modId xmlns:p14="http://schemas.microsoft.com/office/powerpoint/2010/main" val="3564724235"/>
              </p:ext>
            </p:extLst>
          </p:nvPr>
        </p:nvGraphicFramePr>
        <p:xfrm>
          <a:off x="632085" y="2167092"/>
          <a:ext cx="10927829" cy="36894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14448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75CFD89-312C-F637-BE13-21A1374AE16C}"/>
              </a:ext>
            </a:extLst>
          </p:cNvPr>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rPr>
              <a:t>What can YOU do NOW to decrease your bill?</a:t>
            </a:r>
          </a:p>
        </p:txBody>
      </p:sp>
      <p:sp>
        <p:nvSpPr>
          <p:cNvPr id="4" name="Content Placeholder 2">
            <a:extLst>
              <a:ext uri="{FF2B5EF4-FFF2-40B4-BE49-F238E27FC236}">
                <a16:creationId xmlns:a16="http://schemas.microsoft.com/office/drawing/2014/main" id="{9E097315-54C5-7C2C-E811-DC3A4F7F1678}"/>
              </a:ext>
            </a:extLst>
          </p:cNvPr>
          <p:cNvSpPr>
            <a:spLocks noGrp="1"/>
          </p:cNvSpPr>
          <p:nvPr>
            <p:ph idx="1"/>
          </p:nvPr>
        </p:nvSpPr>
        <p:spPr>
          <a:xfrm>
            <a:off x="4367695" y="266008"/>
            <a:ext cx="7619258" cy="6317672"/>
          </a:xfrm>
        </p:spPr>
        <p:txBody>
          <a:bodyPr vert="horz" lIns="91440" tIns="45720" rIns="91440" bIns="45720" rtlCol="0" anchor="ctr">
            <a:normAutofit fontScale="92500" lnSpcReduction="10000"/>
          </a:bodyPr>
          <a:lstStyle/>
          <a:p>
            <a:pPr>
              <a:spcBef>
                <a:spcPts val="600"/>
              </a:spcBef>
            </a:pPr>
            <a:r>
              <a:rPr lang="en-US" b="0" i="1" dirty="0">
                <a:effectLst/>
              </a:rPr>
              <a:t>Cut down on wasted energy by getting an energy audit and weatherizing your home</a:t>
            </a:r>
          </a:p>
          <a:p>
            <a:pPr marL="0" indent="0">
              <a:spcBef>
                <a:spcPts val="600"/>
              </a:spcBef>
              <a:buNone/>
            </a:pPr>
            <a:endParaRPr lang="en-US" b="0" i="0" dirty="0">
              <a:effectLst/>
            </a:endParaRPr>
          </a:p>
          <a:p>
            <a:pPr>
              <a:spcBef>
                <a:spcPts val="600"/>
              </a:spcBef>
            </a:pPr>
            <a:r>
              <a:rPr lang="en-US" b="0" i="1" dirty="0">
                <a:effectLst/>
              </a:rPr>
              <a:t>Subscribe to the new Demand Response programs from your utility </a:t>
            </a:r>
            <a:r>
              <a:rPr lang="en-US" b="1" i="1" dirty="0">
                <a:effectLst/>
              </a:rPr>
              <a:t>to qualify for reduced prices. </a:t>
            </a:r>
            <a:r>
              <a:rPr lang="en-US" b="0" i="1" dirty="0">
                <a:effectLst/>
              </a:rPr>
              <a:t>Ask your utility how you can sign up.</a:t>
            </a:r>
          </a:p>
          <a:p>
            <a:pPr marL="0" indent="0">
              <a:spcBef>
                <a:spcPts val="600"/>
              </a:spcBef>
              <a:buNone/>
            </a:pPr>
            <a:endParaRPr lang="en-US" b="0" i="0" dirty="0">
              <a:effectLst/>
            </a:endParaRPr>
          </a:p>
          <a:p>
            <a:pPr>
              <a:spcBef>
                <a:spcPts val="600"/>
              </a:spcBef>
            </a:pPr>
            <a:r>
              <a:rPr lang="en-US" b="1" i="1" dirty="0">
                <a:effectLst/>
              </a:rPr>
              <a:t>Buy lower cost</a:t>
            </a:r>
            <a:r>
              <a:rPr lang="en-US" b="0" i="1" dirty="0">
                <a:effectLst/>
              </a:rPr>
              <a:t> clean energy</a:t>
            </a:r>
            <a:endParaRPr lang="en-US" b="0" i="0" dirty="0">
              <a:effectLst/>
            </a:endParaRPr>
          </a:p>
          <a:p>
            <a:pPr marL="742950" lvl="1">
              <a:spcBef>
                <a:spcPts val="600"/>
              </a:spcBef>
            </a:pPr>
            <a:r>
              <a:rPr lang="en-US" sz="2800" b="0" i="1" dirty="0">
                <a:effectLst/>
              </a:rPr>
              <a:t>Subscribe to </a:t>
            </a:r>
            <a:r>
              <a:rPr lang="en-US" sz="2800" b="0" i="1" u="sng" dirty="0">
                <a:effectLst/>
                <a:hlinkClick r:id="rId3"/>
              </a:rPr>
              <a:t>Community Solar</a:t>
            </a:r>
            <a:endParaRPr lang="en-US" sz="2800" b="0" i="1" dirty="0">
              <a:effectLst/>
            </a:endParaRPr>
          </a:p>
          <a:p>
            <a:pPr marL="514350" lvl="1" indent="0">
              <a:spcBef>
                <a:spcPts val="600"/>
              </a:spcBef>
              <a:buNone/>
            </a:pPr>
            <a:endParaRPr lang="en-US" sz="2800" b="0" i="0" dirty="0">
              <a:effectLst/>
            </a:endParaRPr>
          </a:p>
          <a:p>
            <a:pPr marL="742950" lvl="1">
              <a:spcBef>
                <a:spcPts val="600"/>
              </a:spcBef>
            </a:pPr>
            <a:r>
              <a:rPr lang="en-US" sz="2800" b="0" i="1" dirty="0">
                <a:effectLst/>
              </a:rPr>
              <a:t>Install rooftop solar</a:t>
            </a:r>
            <a:endParaRPr lang="en-US" sz="2800" b="0" i="1" u="sng" dirty="0">
              <a:effectLst/>
            </a:endParaRPr>
          </a:p>
          <a:p>
            <a:pPr marL="514350" lvl="1" indent="0">
              <a:spcBef>
                <a:spcPts val="600"/>
              </a:spcBef>
              <a:buNone/>
            </a:pPr>
            <a:endParaRPr lang="en-US" sz="2800" b="0" i="0" dirty="0">
              <a:effectLst/>
            </a:endParaRPr>
          </a:p>
          <a:p>
            <a:pPr marL="742950" lvl="1">
              <a:spcBef>
                <a:spcPts val="600"/>
              </a:spcBef>
            </a:pPr>
            <a:r>
              <a:rPr lang="en-US" sz="2800" b="0" i="1" dirty="0">
                <a:effectLst/>
              </a:rPr>
              <a:t>Buy from </a:t>
            </a:r>
            <a:r>
              <a:rPr lang="en-US" sz="2800" b="0" i="1" u="sng" dirty="0">
                <a:effectLst/>
                <a:hlinkClick r:id="rId4"/>
              </a:rPr>
              <a:t>an independent supplier</a:t>
            </a:r>
            <a:r>
              <a:rPr lang="en-US" sz="2800" b="0" i="1" dirty="0">
                <a:effectLst/>
              </a:rPr>
              <a:t> instead of your utility, </a:t>
            </a:r>
            <a:r>
              <a:rPr lang="en-US" sz="2800" b="1" i="1" dirty="0">
                <a:effectLst/>
              </a:rPr>
              <a:t>but be careful to read the fine print since a long term variable rate </a:t>
            </a:r>
            <a:r>
              <a:rPr lang="en-US" sz="2800" b="0" i="1" dirty="0">
                <a:effectLst/>
              </a:rPr>
              <a:t>can also result in a </a:t>
            </a:r>
            <a:r>
              <a:rPr lang="en-US" sz="2800" b="1" i="1" dirty="0">
                <a:effectLst/>
              </a:rPr>
              <a:t>higher</a:t>
            </a:r>
            <a:r>
              <a:rPr lang="en-US" sz="2800" b="0" i="1" dirty="0">
                <a:effectLst/>
              </a:rPr>
              <a:t> bill.</a:t>
            </a:r>
            <a:endParaRPr lang="en-US" sz="2000" b="0" i="0" dirty="0">
              <a:effectLst/>
            </a:endParaRPr>
          </a:p>
        </p:txBody>
      </p:sp>
    </p:spTree>
    <p:extLst>
      <p:ext uri="{BB962C8B-B14F-4D97-AF65-F5344CB8AC3E}">
        <p14:creationId xmlns:p14="http://schemas.microsoft.com/office/powerpoint/2010/main" val="459662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C5DC5AB5-C931-D0DD-BB0B-AC7D2F3A1C8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F355BC6-6EBC-6DE0-A648-6EE0DAEBB8AB}"/>
              </a:ext>
            </a:extLst>
          </p:cNvPr>
          <p:cNvSpPr txBox="1">
            <a:spLocks/>
          </p:cNvSpPr>
          <p:nvPr/>
        </p:nvSpPr>
        <p:spPr>
          <a:xfrm>
            <a:off x="0" y="-1"/>
            <a:ext cx="12192000" cy="1629295"/>
          </a:xfrm>
          <a:prstGeom prst="rect">
            <a:avLst/>
          </a:prstGeom>
          <a:solidFill>
            <a:schemeClr val="tx2">
              <a:lumMod val="90000"/>
              <a:lumOff val="10000"/>
            </a:schemeClr>
          </a:solidFill>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chemeClr val="bg1"/>
                </a:solidFill>
              </a:rPr>
              <a:t>How can future price increases</a:t>
            </a:r>
          </a:p>
          <a:p>
            <a:pPr algn="ctr"/>
            <a:r>
              <a:rPr lang="en-US" dirty="0">
                <a:solidFill>
                  <a:schemeClr val="bg1"/>
                </a:solidFill>
              </a:rPr>
              <a:t>be prevented?</a:t>
            </a:r>
          </a:p>
        </p:txBody>
      </p:sp>
      <p:sp>
        <p:nvSpPr>
          <p:cNvPr id="21" name="TextBox 20">
            <a:extLst>
              <a:ext uri="{FF2B5EF4-FFF2-40B4-BE49-F238E27FC236}">
                <a16:creationId xmlns:a16="http://schemas.microsoft.com/office/drawing/2014/main" id="{590D0A7E-D3C7-F305-3FCE-34E41CD9A5C2}"/>
              </a:ext>
            </a:extLst>
          </p:cNvPr>
          <p:cNvSpPr txBox="1"/>
          <p:nvPr/>
        </p:nvSpPr>
        <p:spPr>
          <a:xfrm>
            <a:off x="411479" y="2111439"/>
            <a:ext cx="3371850" cy="2031325"/>
          </a:xfrm>
          <a:prstGeom prst="rect">
            <a:avLst/>
          </a:prstGeom>
          <a:solidFill>
            <a:srgbClr val="00B050"/>
          </a:solidFill>
        </p:spPr>
        <p:txBody>
          <a:bodyPr wrap="square" rtlCol="0">
            <a:spAutoFit/>
          </a:bodyPr>
          <a:lstStyle/>
          <a:p>
            <a:r>
              <a:rPr lang="en-US" sz="2400" dirty="0">
                <a:solidFill>
                  <a:schemeClr val="bg1"/>
                </a:solidFill>
              </a:rPr>
              <a:t>(NJ BPU):</a:t>
            </a:r>
          </a:p>
          <a:p>
            <a:r>
              <a:rPr lang="en-US" sz="2400" dirty="0">
                <a:solidFill>
                  <a:schemeClr val="bg1"/>
                </a:solidFill>
              </a:rPr>
              <a:t>Make Offshore Wind (OSW) a reality</a:t>
            </a:r>
          </a:p>
          <a:p>
            <a:r>
              <a:rPr lang="en-US" i="1" dirty="0">
                <a:solidFill>
                  <a:schemeClr val="bg1"/>
                </a:solidFill>
              </a:rPr>
              <a:t>11GB of power substantially affects supply &amp; reliability</a:t>
            </a:r>
          </a:p>
          <a:p>
            <a:endParaRPr lang="en-US" i="1" dirty="0">
              <a:solidFill>
                <a:schemeClr val="bg1"/>
              </a:solidFill>
            </a:endParaRPr>
          </a:p>
        </p:txBody>
      </p:sp>
      <p:sp>
        <p:nvSpPr>
          <p:cNvPr id="22" name="TextBox 21">
            <a:extLst>
              <a:ext uri="{FF2B5EF4-FFF2-40B4-BE49-F238E27FC236}">
                <a16:creationId xmlns:a16="http://schemas.microsoft.com/office/drawing/2014/main" id="{4B0B9DC7-F384-6644-AF34-00A9C9459AF9}"/>
              </a:ext>
            </a:extLst>
          </p:cNvPr>
          <p:cNvSpPr txBox="1"/>
          <p:nvPr/>
        </p:nvSpPr>
        <p:spPr>
          <a:xfrm>
            <a:off x="411479" y="4476320"/>
            <a:ext cx="3371850" cy="1938992"/>
          </a:xfrm>
          <a:prstGeom prst="rect">
            <a:avLst/>
          </a:prstGeom>
          <a:solidFill>
            <a:srgbClr val="00B050"/>
          </a:solidFill>
        </p:spPr>
        <p:txBody>
          <a:bodyPr wrap="square" rtlCol="0">
            <a:spAutoFit/>
          </a:bodyPr>
          <a:lstStyle/>
          <a:p>
            <a:r>
              <a:rPr lang="en-US" sz="2400" dirty="0">
                <a:solidFill>
                  <a:schemeClr val="bg1"/>
                </a:solidFill>
              </a:rPr>
              <a:t>(NJ BPU &amp; Utilities):</a:t>
            </a:r>
          </a:p>
          <a:p>
            <a:r>
              <a:rPr lang="en-US" sz="2400" dirty="0">
                <a:solidFill>
                  <a:schemeClr val="bg1"/>
                </a:solidFill>
              </a:rPr>
              <a:t>Encourage adoption of Demand Response Programs</a:t>
            </a:r>
          </a:p>
          <a:p>
            <a:endParaRPr lang="en-US" sz="2400" dirty="0">
              <a:solidFill>
                <a:schemeClr val="bg1"/>
              </a:solidFill>
            </a:endParaRPr>
          </a:p>
        </p:txBody>
      </p:sp>
      <p:sp>
        <p:nvSpPr>
          <p:cNvPr id="23" name="TextBox 22">
            <a:extLst>
              <a:ext uri="{FF2B5EF4-FFF2-40B4-BE49-F238E27FC236}">
                <a16:creationId xmlns:a16="http://schemas.microsoft.com/office/drawing/2014/main" id="{A9B1923D-4E05-510A-2260-36F6994F2E1E}"/>
              </a:ext>
            </a:extLst>
          </p:cNvPr>
          <p:cNvSpPr txBox="1"/>
          <p:nvPr/>
        </p:nvSpPr>
        <p:spPr>
          <a:xfrm>
            <a:off x="4070985" y="2134299"/>
            <a:ext cx="3371850" cy="1938992"/>
          </a:xfrm>
          <a:prstGeom prst="rect">
            <a:avLst/>
          </a:prstGeom>
          <a:solidFill>
            <a:schemeClr val="accent2"/>
          </a:solidFill>
        </p:spPr>
        <p:txBody>
          <a:bodyPr wrap="square" rtlCol="0">
            <a:spAutoFit/>
          </a:bodyPr>
          <a:lstStyle/>
          <a:p>
            <a:r>
              <a:rPr lang="en-US" sz="2400" dirty="0">
                <a:solidFill>
                  <a:schemeClr val="bg1"/>
                </a:solidFill>
              </a:rPr>
              <a:t>(PJM):</a:t>
            </a:r>
          </a:p>
          <a:p>
            <a:r>
              <a:rPr lang="en-US" sz="2400" dirty="0">
                <a:solidFill>
                  <a:schemeClr val="bg1"/>
                </a:solidFill>
              </a:rPr>
              <a:t>Speed up the energy review process</a:t>
            </a:r>
          </a:p>
          <a:p>
            <a:endParaRPr lang="en-US" sz="2400" dirty="0">
              <a:solidFill>
                <a:schemeClr val="bg1"/>
              </a:solidFill>
            </a:endParaRPr>
          </a:p>
          <a:p>
            <a:endParaRPr lang="en-US" sz="2400" dirty="0">
              <a:solidFill>
                <a:schemeClr val="bg1"/>
              </a:solidFill>
            </a:endParaRPr>
          </a:p>
        </p:txBody>
      </p:sp>
      <p:sp>
        <p:nvSpPr>
          <p:cNvPr id="24" name="TextBox 23">
            <a:extLst>
              <a:ext uri="{FF2B5EF4-FFF2-40B4-BE49-F238E27FC236}">
                <a16:creationId xmlns:a16="http://schemas.microsoft.com/office/drawing/2014/main" id="{90A34A5D-E35C-25EF-4C47-0E9490A0A366}"/>
              </a:ext>
            </a:extLst>
          </p:cNvPr>
          <p:cNvSpPr txBox="1"/>
          <p:nvPr/>
        </p:nvSpPr>
        <p:spPr>
          <a:xfrm>
            <a:off x="7842885" y="2180465"/>
            <a:ext cx="3592830" cy="1846659"/>
          </a:xfrm>
          <a:prstGeom prst="rect">
            <a:avLst/>
          </a:prstGeom>
          <a:solidFill>
            <a:schemeClr val="tx1"/>
          </a:solidFill>
        </p:spPr>
        <p:txBody>
          <a:bodyPr wrap="square" rtlCol="0">
            <a:spAutoFit/>
          </a:bodyPr>
          <a:lstStyle/>
          <a:p>
            <a:r>
              <a:rPr lang="en-US" sz="2400" dirty="0">
                <a:solidFill>
                  <a:schemeClr val="bg1"/>
                </a:solidFill>
              </a:rPr>
              <a:t>(Legislators/Developers):</a:t>
            </a:r>
          </a:p>
          <a:p>
            <a:r>
              <a:rPr lang="en-US" sz="2400" dirty="0">
                <a:solidFill>
                  <a:schemeClr val="bg1"/>
                </a:solidFill>
              </a:rPr>
              <a:t>Quickly build and connect already approved energy sources</a:t>
            </a:r>
          </a:p>
          <a:p>
            <a:r>
              <a:rPr lang="en-US" i="1" dirty="0">
                <a:solidFill>
                  <a:schemeClr val="bg1"/>
                </a:solidFill>
              </a:rPr>
              <a:t>57 projects in NJ / 300 in PJM</a:t>
            </a:r>
          </a:p>
        </p:txBody>
      </p:sp>
      <p:sp>
        <p:nvSpPr>
          <p:cNvPr id="25" name="TextBox 24">
            <a:extLst>
              <a:ext uri="{FF2B5EF4-FFF2-40B4-BE49-F238E27FC236}">
                <a16:creationId xmlns:a16="http://schemas.microsoft.com/office/drawing/2014/main" id="{8FBF54F2-7188-AB2E-542E-72BF77EE3BA8}"/>
              </a:ext>
            </a:extLst>
          </p:cNvPr>
          <p:cNvSpPr txBox="1"/>
          <p:nvPr/>
        </p:nvSpPr>
        <p:spPr>
          <a:xfrm>
            <a:off x="4070985" y="4476320"/>
            <a:ext cx="3371850" cy="1938992"/>
          </a:xfrm>
          <a:prstGeom prst="rect">
            <a:avLst/>
          </a:prstGeom>
          <a:solidFill>
            <a:schemeClr val="accent2"/>
          </a:solidFill>
        </p:spPr>
        <p:txBody>
          <a:bodyPr wrap="square" rtlCol="0">
            <a:spAutoFit/>
          </a:bodyPr>
          <a:lstStyle/>
          <a:p>
            <a:r>
              <a:rPr lang="en-US" sz="2400" dirty="0">
                <a:solidFill>
                  <a:schemeClr val="bg1"/>
                </a:solidFill>
              </a:rPr>
              <a:t>(PJM):</a:t>
            </a:r>
          </a:p>
          <a:p>
            <a:r>
              <a:rPr lang="en-US" sz="2400" dirty="0">
                <a:solidFill>
                  <a:schemeClr val="bg1"/>
                </a:solidFill>
              </a:rPr>
              <a:t>Return to rules that allowed artificially high prices</a:t>
            </a:r>
          </a:p>
          <a:p>
            <a:endParaRPr lang="en-US" sz="2400" dirty="0">
              <a:solidFill>
                <a:schemeClr val="bg1"/>
              </a:solidFill>
            </a:endParaRPr>
          </a:p>
        </p:txBody>
      </p:sp>
      <p:sp>
        <p:nvSpPr>
          <p:cNvPr id="26" name="TextBox 25">
            <a:extLst>
              <a:ext uri="{FF2B5EF4-FFF2-40B4-BE49-F238E27FC236}">
                <a16:creationId xmlns:a16="http://schemas.microsoft.com/office/drawing/2014/main" id="{21244C1C-81B6-352D-1909-C74807B5F549}"/>
              </a:ext>
            </a:extLst>
          </p:cNvPr>
          <p:cNvSpPr txBox="1"/>
          <p:nvPr/>
        </p:nvSpPr>
        <p:spPr>
          <a:xfrm>
            <a:off x="7842885" y="4476320"/>
            <a:ext cx="3592829" cy="1938992"/>
          </a:xfrm>
          <a:prstGeom prst="rect">
            <a:avLst/>
          </a:prstGeom>
          <a:solidFill>
            <a:schemeClr val="tx1"/>
          </a:solidFill>
        </p:spPr>
        <p:txBody>
          <a:bodyPr wrap="square" rtlCol="0">
            <a:spAutoFit/>
          </a:bodyPr>
          <a:lstStyle/>
          <a:p>
            <a:r>
              <a:rPr lang="en-US" sz="2400" dirty="0">
                <a:solidFill>
                  <a:schemeClr val="bg1"/>
                </a:solidFill>
              </a:rPr>
              <a:t>(Legislators): </a:t>
            </a:r>
            <a:r>
              <a:rPr lang="en-US" sz="2400" b="0" kern="1200" dirty="0">
                <a:solidFill>
                  <a:schemeClr val="bg1"/>
                </a:solidFill>
              </a:rPr>
              <a:t>Pass bills </a:t>
            </a:r>
            <a:r>
              <a:rPr lang="en-US" sz="2400" b="0" u="sng" kern="1200" dirty="0">
                <a:solidFill>
                  <a:schemeClr val="bg1"/>
                </a:solidFill>
                <a:hlinkClick r:id="rId2">
                  <a:extLst>
                    <a:ext uri="{A12FA001-AC4F-418D-AE19-62706E023703}">
                      <ahyp:hlinkClr xmlns:ahyp="http://schemas.microsoft.com/office/drawing/2018/hyperlinkcolor" val="tx"/>
                    </a:ext>
                  </a:extLst>
                </a:hlinkClick>
              </a:rPr>
              <a:t>S4143</a:t>
            </a:r>
            <a:r>
              <a:rPr lang="en-US" sz="2400" b="0" kern="1200" dirty="0">
                <a:solidFill>
                  <a:schemeClr val="bg1"/>
                </a:solidFill>
              </a:rPr>
              <a:t> and </a:t>
            </a:r>
            <a:r>
              <a:rPr lang="en-US" sz="2400" b="0" u="sng" kern="1200" dirty="0">
                <a:solidFill>
                  <a:schemeClr val="bg1"/>
                </a:solidFill>
                <a:hlinkClick r:id="rId3">
                  <a:extLst>
                    <a:ext uri="{A12FA001-AC4F-418D-AE19-62706E023703}">
                      <ahyp:hlinkClr xmlns:ahyp="http://schemas.microsoft.com/office/drawing/2018/hyperlinkcolor" val="tx"/>
                    </a:ext>
                  </a:extLst>
                </a:hlinkClick>
              </a:rPr>
              <a:t>A5564</a:t>
            </a:r>
            <a:r>
              <a:rPr lang="en-US" sz="1800" b="0" kern="1200" dirty="0">
                <a:solidFill>
                  <a:schemeClr val="bg1"/>
                </a:solidFill>
              </a:rPr>
              <a:t> </a:t>
            </a:r>
          </a:p>
          <a:p>
            <a:r>
              <a:rPr lang="en-US" i="1" dirty="0">
                <a:solidFill>
                  <a:schemeClr val="bg1"/>
                </a:solidFill>
              </a:rPr>
              <a:t>They </a:t>
            </a:r>
            <a:r>
              <a:rPr lang="en-US" sz="1800" i="1" kern="1200" dirty="0">
                <a:solidFill>
                  <a:schemeClr val="bg1"/>
                </a:solidFill>
              </a:rPr>
              <a:t>require new large users of power, like data centers, to pay, instead of customers.</a:t>
            </a:r>
          </a:p>
          <a:p>
            <a:endParaRPr lang="en-US" i="1" dirty="0">
              <a:solidFill>
                <a:schemeClr val="bg1"/>
              </a:solidFill>
            </a:endParaRPr>
          </a:p>
        </p:txBody>
      </p:sp>
    </p:spTree>
    <p:extLst>
      <p:ext uri="{BB962C8B-B14F-4D97-AF65-F5344CB8AC3E}">
        <p14:creationId xmlns:p14="http://schemas.microsoft.com/office/powerpoint/2010/main" val="35385652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B3E046-F321-234D-B3E4-BB9869247C43}"/>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49B447FE-DDA9-4B30-828A-59FC569124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3D487F7-9050-4871-B351-34A72ADB29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4" y="-1"/>
            <a:ext cx="6096002"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F43C27DD-EF6A-4C48-9669-C2970E71A8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52884" y="609601"/>
            <a:ext cx="6858003" cy="5638801"/>
          </a:xfrm>
          <a:prstGeom prst="rect">
            <a:avLst/>
          </a:prstGeom>
          <a:gradFill>
            <a:gsLst>
              <a:gs pos="0">
                <a:schemeClr val="accent1">
                  <a:alpha val="23000"/>
                </a:schemeClr>
              </a:gs>
              <a:gs pos="71000">
                <a:schemeClr val="accent1">
                  <a:lumMod val="50000"/>
                  <a:alpha val="0"/>
                </a:schemeClr>
              </a:gs>
              <a:gs pos="100000">
                <a:srgbClr val="000000">
                  <a:alpha val="0"/>
                </a:srgb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05A1AA86-B7E6-4C02-AA34-F1A25CD4CC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7518" y="2217950"/>
            <a:ext cx="6103518" cy="4640049"/>
          </a:xfrm>
          <a:prstGeom prst="rect">
            <a:avLst/>
          </a:prstGeom>
          <a:gradFill>
            <a:gsLst>
              <a:gs pos="0">
                <a:schemeClr val="accent1">
                  <a:alpha val="0"/>
                </a:schemeClr>
              </a:gs>
              <a:gs pos="72000">
                <a:srgbClr val="000000">
                  <a:alpha val="21000"/>
                </a:srgb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a:extLst>
              <a:ext uri="{FF2B5EF4-FFF2-40B4-BE49-F238E27FC236}">
                <a16:creationId xmlns:a16="http://schemas.microsoft.com/office/drawing/2014/main" id="{86C3B9CB-4E48-4726-B7B9-9E02F71B15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4137312">
            <a:off x="565239" y="1211422"/>
            <a:ext cx="4640488" cy="4640488"/>
          </a:xfrm>
          <a:prstGeom prst="ellipse">
            <a:avLst/>
          </a:prstGeom>
          <a:gradFill>
            <a:gsLst>
              <a:gs pos="53000">
                <a:schemeClr val="accent1">
                  <a:alpha val="0"/>
                </a:schemeClr>
              </a:gs>
              <a:gs pos="100000">
                <a:schemeClr val="accent1">
                  <a:lumMod val="40000"/>
                  <a:lumOff val="60000"/>
                  <a:alpha val="1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C84384FE-1C88-4CAA-8FB8-2313A3AE73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7519" y="0"/>
            <a:ext cx="6103519" cy="6870700"/>
          </a:xfrm>
          <a:prstGeom prst="rect">
            <a:avLst/>
          </a:prstGeom>
          <a:gradFill>
            <a:gsLst>
              <a:gs pos="24000">
                <a:schemeClr val="accent1">
                  <a:alpha val="0"/>
                </a:schemeClr>
              </a:gs>
              <a:gs pos="100000">
                <a:srgbClr val="000000">
                  <a:alpha val="71000"/>
                </a:srgb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4F422FB-6B60-7CAE-3D04-B5748B325E4D}"/>
              </a:ext>
            </a:extLst>
          </p:cNvPr>
          <p:cNvSpPr>
            <a:spLocks noGrp="1"/>
          </p:cNvSpPr>
          <p:nvPr>
            <p:ph type="ctrTitle"/>
          </p:nvPr>
        </p:nvSpPr>
        <p:spPr>
          <a:xfrm>
            <a:off x="1069788" y="1317171"/>
            <a:ext cx="4567686" cy="4557701"/>
          </a:xfrm>
        </p:spPr>
        <p:txBody>
          <a:bodyPr vert="horz" lIns="91440" tIns="45720" rIns="91440" bIns="45720" rtlCol="0" anchor="t">
            <a:normAutofit/>
          </a:bodyPr>
          <a:lstStyle/>
          <a:p>
            <a:pPr algn="r"/>
            <a:r>
              <a:rPr lang="en-US" sz="3700" dirty="0">
                <a:solidFill>
                  <a:srgbClr val="FFFFFF"/>
                </a:solidFill>
              </a:rPr>
              <a:t>Price increases are due to supply/demand mismanagement.</a:t>
            </a:r>
            <a:br>
              <a:rPr lang="en-US" sz="3700" dirty="0">
                <a:solidFill>
                  <a:srgbClr val="FFFFFF"/>
                </a:solidFill>
              </a:rPr>
            </a:br>
            <a:r>
              <a:rPr lang="en-US" sz="3700" dirty="0">
                <a:solidFill>
                  <a:srgbClr val="FFFFFF"/>
                </a:solidFill>
              </a:rPr>
              <a:t>NOT the push for clean energy.</a:t>
            </a:r>
          </a:p>
        </p:txBody>
      </p:sp>
      <p:sp>
        <p:nvSpPr>
          <p:cNvPr id="9" name="TextBox 8">
            <a:extLst>
              <a:ext uri="{FF2B5EF4-FFF2-40B4-BE49-F238E27FC236}">
                <a16:creationId xmlns:a16="http://schemas.microsoft.com/office/drawing/2014/main" id="{A17E9EFC-761D-98FD-9EE7-8307739D387C}"/>
              </a:ext>
            </a:extLst>
          </p:cNvPr>
          <p:cNvSpPr txBox="1"/>
          <p:nvPr/>
        </p:nvSpPr>
        <p:spPr>
          <a:xfrm>
            <a:off x="6559752" y="857632"/>
            <a:ext cx="4562459" cy="1952070"/>
          </a:xfrm>
          <a:prstGeom prst="rect">
            <a:avLst/>
          </a:prstGeom>
        </p:spPr>
        <p:txBody>
          <a:bodyPr vert="horz" lIns="91440" tIns="45720" rIns="91440" bIns="45720" rtlCol="0" anchor="b">
            <a:normAutofit/>
          </a:bodyPr>
          <a:lstStyle/>
          <a:p>
            <a:pPr algn="ctr">
              <a:lnSpc>
                <a:spcPct val="90000"/>
              </a:lnSpc>
              <a:spcBef>
                <a:spcPts val="1000"/>
              </a:spcBef>
            </a:pPr>
            <a:r>
              <a:rPr lang="en-US" sz="3200" dirty="0">
                <a:solidFill>
                  <a:schemeClr val="accent6">
                    <a:lumMod val="75000"/>
                  </a:schemeClr>
                </a:solidFill>
              </a:rPr>
              <a:t>Request a free electrification coaching session at NJECN.substack.com</a:t>
            </a:r>
          </a:p>
        </p:txBody>
      </p:sp>
      <p:sp>
        <p:nvSpPr>
          <p:cNvPr id="8" name="TextBox 7">
            <a:extLst>
              <a:ext uri="{FF2B5EF4-FFF2-40B4-BE49-F238E27FC236}">
                <a16:creationId xmlns:a16="http://schemas.microsoft.com/office/drawing/2014/main" id="{B1EE9D4A-3941-A4AC-7407-5AF3A69FAC7B}"/>
              </a:ext>
            </a:extLst>
          </p:cNvPr>
          <p:cNvSpPr txBox="1"/>
          <p:nvPr/>
        </p:nvSpPr>
        <p:spPr>
          <a:xfrm>
            <a:off x="468086" y="5317670"/>
            <a:ext cx="1632857" cy="1277273"/>
          </a:xfrm>
          <a:prstGeom prst="rect">
            <a:avLst/>
          </a:prstGeom>
          <a:noFill/>
        </p:spPr>
        <p:txBody>
          <a:bodyPr wrap="square" rtlCol="0">
            <a:spAutoFit/>
          </a:bodyPr>
          <a:lstStyle/>
          <a:p>
            <a:pPr>
              <a:spcAft>
                <a:spcPts val="600"/>
              </a:spcAft>
            </a:pPr>
            <a:r>
              <a:rPr lang="en-US" dirty="0"/>
              <a:t>Summary here: </a:t>
            </a:r>
            <a:endParaRPr lang="en-US"/>
          </a:p>
          <a:p>
            <a:pPr>
              <a:spcAft>
                <a:spcPts val="600"/>
              </a:spcAft>
            </a:pPr>
            <a:r>
              <a:rPr lang="en-US" dirty="0"/>
              <a:t>QR code for this article</a:t>
            </a:r>
            <a:endParaRPr lang="en-US"/>
          </a:p>
        </p:txBody>
      </p:sp>
      <p:pic>
        <p:nvPicPr>
          <p:cNvPr id="10" name="Picture 9" descr="A qr code with a dinosaur&#10;&#10;AI-generated content may be incorrect.">
            <a:extLst>
              <a:ext uri="{FF2B5EF4-FFF2-40B4-BE49-F238E27FC236}">
                <a16:creationId xmlns:a16="http://schemas.microsoft.com/office/drawing/2014/main" id="{FFD336EA-1497-84F6-7547-B55ED4942C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20817" y="2947534"/>
            <a:ext cx="2611211" cy="2611211"/>
          </a:xfrm>
          <a:prstGeom prst="rect">
            <a:avLst/>
          </a:prstGeom>
        </p:spPr>
      </p:pic>
    </p:spTree>
    <p:extLst>
      <p:ext uri="{BB962C8B-B14F-4D97-AF65-F5344CB8AC3E}">
        <p14:creationId xmlns:p14="http://schemas.microsoft.com/office/powerpoint/2010/main" val="14426716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3265</TotalTime>
  <Words>1258</Words>
  <Application>Microsoft Office PowerPoint</Application>
  <PresentationFormat>Widescreen</PresentationFormat>
  <Paragraphs>107</Paragraphs>
  <Slides>9</Slides>
  <Notes>6</Notes>
  <HiddenSlides>5</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Aptos</vt:lpstr>
      <vt:lpstr>Aptos Display</vt:lpstr>
      <vt:lpstr>Arial</vt:lpstr>
      <vt:lpstr>Wingdings</vt:lpstr>
      <vt:lpstr>Office Theme</vt:lpstr>
      <vt:lpstr>Why NJ Electric Rates Are Increasing So Dramatically in June and What You Can Do About It</vt:lpstr>
      <vt:lpstr>PowerPoint Presentation</vt:lpstr>
      <vt:lpstr>PowerPoint Presentation</vt:lpstr>
      <vt:lpstr>Your Bill</vt:lpstr>
      <vt:lpstr>PowerPoint Presentation</vt:lpstr>
      <vt:lpstr>PowerPoint Presentation</vt:lpstr>
      <vt:lpstr>What can YOU do NOW to decrease your bill?</vt:lpstr>
      <vt:lpstr>PowerPoint Presentation</vt:lpstr>
      <vt:lpstr>Price increases are due to supply/demand mismanagement. NOT the push for clean energy.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Betsy Longendorfer</dc:creator>
  <cp:lastModifiedBy>Betsy Longendorfer</cp:lastModifiedBy>
  <cp:revision>1</cp:revision>
  <dcterms:created xsi:type="dcterms:W3CDTF">2025-04-13T16:16:37Z</dcterms:created>
  <dcterms:modified xsi:type="dcterms:W3CDTF">2025-04-17T22:53:13Z</dcterms:modified>
</cp:coreProperties>
</file>