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88" r:id="rId1"/>
    <p:sldMasterId id="2147483789" r:id="rId2"/>
    <p:sldMasterId id="2147483790" r:id="rId3"/>
  </p:sldMasterIdLst>
  <p:notesMasterIdLst>
    <p:notesMasterId r:id="rId13"/>
  </p:notesMasterIdLst>
  <p:sldIdLst>
    <p:sldId id="301" r:id="rId4"/>
    <p:sldId id="259" r:id="rId5"/>
    <p:sldId id="264" r:id="rId6"/>
    <p:sldId id="265" r:id="rId7"/>
    <p:sldId id="300" r:id="rId8"/>
    <p:sldId id="302" r:id="rId9"/>
    <p:sldId id="303" r:id="rId10"/>
    <p:sldId id="299" r:id="rId11"/>
    <p:sldId id="263" r:id="rId12"/>
  </p:sldIdLst>
  <p:sldSz cx="9144000" cy="5143500" type="screen16x9"/>
  <p:notesSz cx="6858000" cy="9144000"/>
  <p:embeddedFontLst>
    <p:embeddedFont>
      <p:font typeface="IBM Plex Mono Light" panose="020B0409050203000203" pitchFamily="49" charset="0"/>
      <p:regular r:id="rId14"/>
      <p:bold r:id="rId15"/>
      <p:italic r:id="rId16"/>
      <p:boldItalic r:id="rId17"/>
    </p:embeddedFont>
    <p:embeddedFont>
      <p:font typeface="IBM Plex Mono Medium" panose="020B0609050203000203" pitchFamily="49" charset="0"/>
      <p:regular r:id="rId18"/>
      <p:bold r:id="rId19"/>
      <p:italic r:id="rId20"/>
      <p:boldItalic r:id="rId21"/>
    </p:embeddedFont>
    <p:embeddedFont>
      <p:font typeface="IBM Plex Sans" panose="020B0503050203000203" pitchFamily="34" charset="0"/>
      <p:regular r:id="rId22"/>
      <p:bold r:id="rId23"/>
      <p:italic r:id="rId24"/>
      <p:boldItalic r:id="rId25"/>
    </p:embeddedFont>
    <p:embeddedFont>
      <p:font typeface="IBM Plex Sans Light" panose="020B0403050203000203" pitchFamily="34" charset="0"/>
      <p:regular r:id="rId26"/>
      <p:bold r:id="rId27"/>
      <p:italic r:id="rId28"/>
      <p:boldItalic r:id="rId29"/>
    </p:embeddedFont>
    <p:embeddedFont>
      <p:font typeface="IBM Plex Sans Medium" panose="020B0603050203000203" pitchFamily="34" charset="0"/>
      <p:regular r:id="rId30"/>
      <p:bold r:id="rId31"/>
      <p:italic r:id="rId32"/>
      <p:boldItalic r:id="rId33"/>
    </p:embeddedFont>
    <p:embeddedFont>
      <p:font typeface="Roboto" panose="02000000000000000000" pitchFamily="2" charset="0"/>
      <p:regular r:id="rId34"/>
      <p:bold r:id="rId35"/>
      <p:italic r:id="rId36"/>
      <p:boldItalic r:id="rId37"/>
    </p:embeddedFont>
    <p:embeddedFont>
      <p:font typeface="Roboto Condensed Medium" panose="02000000000000000000" pitchFamily="2" charset="0"/>
      <p:regular r:id="rId38"/>
      <p:italic r:id="rId39"/>
    </p:embeddedFont>
    <p:embeddedFont>
      <p:font typeface="Roboto Light" panose="02000000000000000000" pitchFamily="2" charset="0"/>
      <p:regular r:id="rId40"/>
      <p:bold r:id="rId41"/>
      <p:italic r:id="rId42"/>
      <p:boldItalic r:id="rId43"/>
    </p:embeddedFont>
    <p:embeddedFont>
      <p:font typeface="Roboto Medium" panose="02000000000000000000" pitchFamily="2"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909072-A21D-4CEA-A3B8-547BCC04F10A}" v="4" dt="2025-04-17T18:56:33.1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54" y="8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9" Type="http://schemas.openxmlformats.org/officeDocument/2006/relationships/font" Target="fonts/font26.fntdata"/><Relationship Id="rId21" Type="http://schemas.openxmlformats.org/officeDocument/2006/relationships/font" Target="fonts/font8.fntdata"/><Relationship Id="rId34" Type="http://schemas.openxmlformats.org/officeDocument/2006/relationships/font" Target="fonts/font21.fntdata"/><Relationship Id="rId42" Type="http://schemas.openxmlformats.org/officeDocument/2006/relationships/font" Target="fonts/font29.fntdata"/><Relationship Id="rId47" Type="http://schemas.openxmlformats.org/officeDocument/2006/relationships/font" Target="fonts/font34.fntdata"/><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font" Target="fonts/font3.fntdata"/><Relationship Id="rId29" Type="http://schemas.openxmlformats.org/officeDocument/2006/relationships/font" Target="fonts/font16.fntdata"/><Relationship Id="rId11" Type="http://schemas.openxmlformats.org/officeDocument/2006/relationships/slide" Target="slides/slide8.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font" Target="fonts/font24.fntdata"/><Relationship Id="rId40" Type="http://schemas.openxmlformats.org/officeDocument/2006/relationships/font" Target="fonts/font27.fntdata"/><Relationship Id="rId45" Type="http://schemas.openxmlformats.org/officeDocument/2006/relationships/font" Target="fonts/font32.fntdata"/><Relationship Id="rId53" Type="http://schemas.microsoft.com/office/2015/10/relationships/revisionInfo" Target="revisionInfo.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font" Target="fonts/font6.fntdata"/><Relationship Id="rId31" Type="http://schemas.openxmlformats.org/officeDocument/2006/relationships/font" Target="fonts/font18.fntdata"/><Relationship Id="rId44" Type="http://schemas.openxmlformats.org/officeDocument/2006/relationships/font" Target="fonts/font31.fntdata"/><Relationship Id="rId52"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font" Target="fonts/font22.fntdata"/><Relationship Id="rId43" Type="http://schemas.openxmlformats.org/officeDocument/2006/relationships/font" Target="fonts/font30.fntdata"/><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font" Target="fonts/font25.fntdata"/><Relationship Id="rId46" Type="http://schemas.openxmlformats.org/officeDocument/2006/relationships/font" Target="fonts/font33.fntdata"/><Relationship Id="rId20" Type="http://schemas.openxmlformats.org/officeDocument/2006/relationships/font" Target="fonts/font7.fntdata"/><Relationship Id="rId41" Type="http://schemas.openxmlformats.org/officeDocument/2006/relationships/font" Target="fonts/font28.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font" Target="fonts/font23.fntdata"/><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 Miller" userId="0b80eed0baaf4743" providerId="LiveId" clId="{5C909072-A21D-4CEA-A3B8-547BCC04F10A}"/>
    <pc:docChg chg="undo custSel delSld modSld">
      <pc:chgData name="Pat Miller" userId="0b80eed0baaf4743" providerId="LiveId" clId="{5C909072-A21D-4CEA-A3B8-547BCC04F10A}" dt="2025-04-17T19:02:22.950" v="28" actId="1076"/>
      <pc:docMkLst>
        <pc:docMk/>
      </pc:docMkLst>
      <pc:sldChg chg="del">
        <pc:chgData name="Pat Miller" userId="0b80eed0baaf4743" providerId="LiveId" clId="{5C909072-A21D-4CEA-A3B8-547BCC04F10A}" dt="2025-04-17T15:21:30.428" v="0" actId="47"/>
        <pc:sldMkLst>
          <pc:docMk/>
          <pc:sldMk cId="0" sldId="257"/>
        </pc:sldMkLst>
      </pc:sldChg>
      <pc:sldChg chg="del">
        <pc:chgData name="Pat Miller" userId="0b80eed0baaf4743" providerId="LiveId" clId="{5C909072-A21D-4CEA-A3B8-547BCC04F10A}" dt="2025-04-17T15:21:45.068" v="1" actId="47"/>
        <pc:sldMkLst>
          <pc:docMk/>
          <pc:sldMk cId="0" sldId="258"/>
        </pc:sldMkLst>
      </pc:sldChg>
      <pc:sldChg chg="del">
        <pc:chgData name="Pat Miller" userId="0b80eed0baaf4743" providerId="LiveId" clId="{5C909072-A21D-4CEA-A3B8-547BCC04F10A}" dt="2025-04-17T15:22:05.487" v="3" actId="47"/>
        <pc:sldMkLst>
          <pc:docMk/>
          <pc:sldMk cId="0" sldId="260"/>
        </pc:sldMkLst>
      </pc:sldChg>
      <pc:sldChg chg="del">
        <pc:chgData name="Pat Miller" userId="0b80eed0baaf4743" providerId="LiveId" clId="{5C909072-A21D-4CEA-A3B8-547BCC04F10A}" dt="2025-04-17T15:22:43.643" v="4" actId="47"/>
        <pc:sldMkLst>
          <pc:docMk/>
          <pc:sldMk cId="0" sldId="261"/>
        </pc:sldMkLst>
      </pc:sldChg>
      <pc:sldChg chg="del">
        <pc:chgData name="Pat Miller" userId="0b80eed0baaf4743" providerId="LiveId" clId="{5C909072-A21D-4CEA-A3B8-547BCC04F10A}" dt="2025-04-17T15:22:00.569" v="2" actId="47"/>
        <pc:sldMkLst>
          <pc:docMk/>
          <pc:sldMk cId="0" sldId="271"/>
        </pc:sldMkLst>
      </pc:sldChg>
      <pc:sldChg chg="modSp mod">
        <pc:chgData name="Pat Miller" userId="0b80eed0baaf4743" providerId="LiveId" clId="{5C909072-A21D-4CEA-A3B8-547BCC04F10A}" dt="2025-04-17T18:56:33.195" v="27" actId="20578"/>
        <pc:sldMkLst>
          <pc:docMk/>
          <pc:sldMk cId="2839987850" sldId="299"/>
        </pc:sldMkLst>
        <pc:spChg chg="mod">
          <ac:chgData name="Pat Miller" userId="0b80eed0baaf4743" providerId="LiveId" clId="{5C909072-A21D-4CEA-A3B8-547BCC04F10A}" dt="2025-04-17T18:56:33.195" v="27" actId="20578"/>
          <ac:spMkLst>
            <pc:docMk/>
            <pc:sldMk cId="2839987850" sldId="299"/>
            <ac:spMk id="1096" creationId="{FD89E3B1-99AF-C897-7263-487D307C50A0}"/>
          </ac:spMkLst>
        </pc:spChg>
        <pc:picChg chg="mod">
          <ac:chgData name="Pat Miller" userId="0b80eed0baaf4743" providerId="LiveId" clId="{5C909072-A21D-4CEA-A3B8-547BCC04F10A}" dt="2025-04-17T18:56:15.324" v="26" actId="1076"/>
          <ac:picMkLst>
            <pc:docMk/>
            <pc:sldMk cId="2839987850" sldId="299"/>
            <ac:picMk id="6" creationId="{5E51E552-A7E5-C2FB-C75E-09A4594DCEE8}"/>
          </ac:picMkLst>
        </pc:picChg>
      </pc:sldChg>
      <pc:sldChg chg="modSp mod">
        <pc:chgData name="Pat Miller" userId="0b80eed0baaf4743" providerId="LiveId" clId="{5C909072-A21D-4CEA-A3B8-547BCC04F10A}" dt="2025-04-17T19:02:22.950" v="28" actId="1076"/>
        <pc:sldMkLst>
          <pc:docMk/>
          <pc:sldMk cId="1025048874" sldId="301"/>
        </pc:sldMkLst>
        <pc:picChg chg="mod">
          <ac:chgData name="Pat Miller" userId="0b80eed0baaf4743" providerId="LiveId" clId="{5C909072-A21D-4CEA-A3B8-547BCC04F10A}" dt="2025-04-17T19:02:22.950" v="28" actId="1076"/>
          <ac:picMkLst>
            <pc:docMk/>
            <pc:sldMk cId="1025048874" sldId="301"/>
            <ac:picMk id="1022" creationId="{FF3D3430-49F4-30A0-CCE2-256F9B9DDC3B}"/>
          </ac:picMkLst>
        </pc:picChg>
      </pc:sldChg>
      <pc:sldChg chg="modSp mod">
        <pc:chgData name="Pat Miller" userId="0b80eed0baaf4743" providerId="LiveId" clId="{5C909072-A21D-4CEA-A3B8-547BCC04F10A}" dt="2025-04-17T18:34:20.433" v="23" actId="20577"/>
        <pc:sldMkLst>
          <pc:docMk/>
          <pc:sldMk cId="3628882421" sldId="302"/>
        </pc:sldMkLst>
        <pc:spChg chg="mod">
          <ac:chgData name="Pat Miller" userId="0b80eed0baaf4743" providerId="LiveId" clId="{5C909072-A21D-4CEA-A3B8-547BCC04F10A}" dt="2025-04-17T18:34:20.433" v="23" actId="20577"/>
          <ac:spMkLst>
            <pc:docMk/>
            <pc:sldMk cId="3628882421" sldId="302"/>
            <ac:spMk id="1096" creationId="{B7AF5D68-394B-C390-BBDD-D54308463F6D}"/>
          </ac:spMkLst>
        </pc:spChg>
      </pc:sldChg>
      <pc:sldMasterChg chg="delSldLayout">
        <pc:chgData name="Pat Miller" userId="0b80eed0baaf4743" providerId="LiveId" clId="{5C909072-A21D-4CEA-A3B8-547BCC04F10A}" dt="2025-04-17T15:21:45.068" v="1" actId="47"/>
        <pc:sldMasterMkLst>
          <pc:docMk/>
          <pc:sldMasterMk cId="0" sldId="2147483789"/>
        </pc:sldMasterMkLst>
        <pc:sldLayoutChg chg="del">
          <pc:chgData name="Pat Miller" userId="0b80eed0baaf4743" providerId="LiveId" clId="{5C909072-A21D-4CEA-A3B8-547BCC04F10A}" dt="2025-04-17T15:21:45.068" v="1" actId="47"/>
          <pc:sldLayoutMkLst>
            <pc:docMk/>
            <pc:sldMasterMk cId="0" sldId="2147483789"/>
            <pc:sldLayoutMk cId="0" sldId="2147483664"/>
          </pc:sldLayoutMkLst>
        </pc:sldLayoutChg>
      </pc:sldMasterChg>
      <pc:sldMasterChg chg="delSldLayout">
        <pc:chgData name="Pat Miller" userId="0b80eed0baaf4743" providerId="LiveId" clId="{5C909072-A21D-4CEA-A3B8-547BCC04F10A}" dt="2025-04-17T15:22:00.569" v="2" actId="47"/>
        <pc:sldMasterMkLst>
          <pc:docMk/>
          <pc:sldMasterMk cId="0" sldId="2147483790"/>
        </pc:sldMasterMkLst>
        <pc:sldLayoutChg chg="del">
          <pc:chgData name="Pat Miller" userId="0b80eed0baaf4743" providerId="LiveId" clId="{5C909072-A21D-4CEA-A3B8-547BCC04F10A}" dt="2025-04-17T15:22:00.569" v="2" actId="47"/>
          <pc:sldLayoutMkLst>
            <pc:docMk/>
            <pc:sldMasterMk cId="0" sldId="2147483790"/>
            <pc:sldLayoutMk cId="0" sldId="214748370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a:extLst>
            <a:ext uri="{FF2B5EF4-FFF2-40B4-BE49-F238E27FC236}">
              <a16:creationId xmlns:a16="http://schemas.microsoft.com/office/drawing/2014/main" id="{898D1871-1B4D-9682-7990-4D6F5F774B2C}"/>
            </a:ext>
          </a:extLst>
        </p:cNvPr>
        <p:cNvGrpSpPr/>
        <p:nvPr/>
      </p:nvGrpSpPr>
      <p:grpSpPr>
        <a:xfrm>
          <a:off x="0" y="0"/>
          <a:ext cx="0" cy="0"/>
          <a:chOff x="0" y="0"/>
          <a:chExt cx="0" cy="0"/>
        </a:xfrm>
      </p:grpSpPr>
      <p:sp>
        <p:nvSpPr>
          <p:cNvPr id="984" name="Google Shape;984;g2dcca838617_2_226:notes">
            <a:extLst>
              <a:ext uri="{FF2B5EF4-FFF2-40B4-BE49-F238E27FC236}">
                <a16:creationId xmlns:a16="http://schemas.microsoft.com/office/drawing/2014/main" id="{B64075F0-ABF0-FB6B-C5BC-2910F72FC54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5" name="Google Shape;985;g2dcca838617_2_226:notes">
            <a:extLst>
              <a:ext uri="{FF2B5EF4-FFF2-40B4-BE49-F238E27FC236}">
                <a16:creationId xmlns:a16="http://schemas.microsoft.com/office/drawing/2014/main" id="{99A4F2D6-1627-1EE8-F837-4101C38D14F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Welcome.  My name is [name] and thank you for inviting me [us] to speak with you today on home electrification. </a:t>
            </a:r>
            <a:endParaRPr>
              <a:solidFill>
                <a:schemeClr val="dk1"/>
              </a:solidFill>
            </a:endParaRPr>
          </a:p>
        </p:txBody>
      </p:sp>
    </p:spTree>
    <p:extLst>
      <p:ext uri="{BB962C8B-B14F-4D97-AF65-F5344CB8AC3E}">
        <p14:creationId xmlns:p14="http://schemas.microsoft.com/office/powerpoint/2010/main" val="4122941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Google Shape;1035;g332210ae4e4_1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6" name="Google Shape;1036;g332210ae4e4_1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The </a:t>
            </a:r>
            <a:r>
              <a:rPr lang="en" dirty="0">
                <a:solidFill>
                  <a:schemeClr val="dk1"/>
                </a:solidFill>
                <a:highlight>
                  <a:srgbClr val="FFFFFF"/>
                </a:highlight>
              </a:rPr>
              <a:t>NJ Electrification Coaching Network, or NJ ECN, guides homeowner and renters, for free, in how to electrify their homes.  Our guidance is tailored to you and your home’s electrification needs.  Together, we can help you save money, reduce emissions, and protect your health and our environment.  (If you want to add the specifics of home electrification: by installing heat-pumps/water heaters/dryers, EV chargers, solar panels, and induction ranges.</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p:cNvGrpSpPr/>
        <p:nvPr/>
      </p:nvGrpSpPr>
      <p:grpSpPr>
        <a:xfrm>
          <a:off x="0" y="0"/>
          <a:ext cx="0" cy="0"/>
          <a:chOff x="0" y="0"/>
          <a:chExt cx="0" cy="0"/>
        </a:xfrm>
      </p:grpSpPr>
      <p:sp>
        <p:nvSpPr>
          <p:cNvPr id="1134" name="Google Shape;1134;g33b807852e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5" name="Google Shape;1135;g33b807852e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Electrification - Instead of burning fossil fuels (gas, oil, propane), we use clean electricity to power our homes and vehicles.</a:t>
            </a:r>
            <a:endParaRPr/>
          </a:p>
          <a:p>
            <a:pPr marL="0" lvl="0" indent="0" algn="l" rtl="0">
              <a:spcBef>
                <a:spcPts val="0"/>
              </a:spcBef>
              <a:spcAft>
                <a:spcPts val="0"/>
              </a:spcAft>
              <a:buNone/>
            </a:pPr>
            <a:r>
              <a:rPr lang="en"/>
              <a:t>This shift eliminates indoor air pollution and reduces reliance on volatile fossil fuel prices.</a:t>
            </a:r>
            <a:endParaRPr/>
          </a:p>
          <a:p>
            <a:pPr marL="0" lvl="0" indent="0" algn="l" rtl="0">
              <a:spcBef>
                <a:spcPts val="0"/>
              </a:spcBef>
              <a:spcAft>
                <a:spcPts val="0"/>
              </a:spcAft>
              <a:buNone/>
            </a:pPr>
            <a:r>
              <a:rPr lang="en">
                <a:solidFill>
                  <a:schemeClr val="dk1"/>
                </a:solidFill>
              </a:rPr>
              <a:t>Even if your electricity still comes from some fossil fuels, electrification </a:t>
            </a:r>
            <a:r>
              <a:rPr lang="en" b="1">
                <a:solidFill>
                  <a:schemeClr val="dk1"/>
                </a:solidFill>
              </a:rPr>
              <a:t>immediately</a:t>
            </a:r>
            <a:r>
              <a:rPr lang="en">
                <a:solidFill>
                  <a:schemeClr val="dk1"/>
                </a:solidFill>
              </a:rPr>
              <a:t> reduces household carbon emissions, and the benefits only increase as the grid gets cleaner.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0"/>
        <p:cNvGrpSpPr/>
        <p:nvPr/>
      </p:nvGrpSpPr>
      <p:grpSpPr>
        <a:xfrm>
          <a:off x="0" y="0"/>
          <a:ext cx="0" cy="0"/>
          <a:chOff x="0" y="0"/>
          <a:chExt cx="0" cy="0"/>
        </a:xfrm>
      </p:grpSpPr>
      <p:sp>
        <p:nvSpPr>
          <p:cNvPr id="1141" name="Google Shape;1141;g2dcca838617_2_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2" name="Google Shape;1142;g2dcca838617_2_4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a:t>ID #7976.B - May be live-streamed, broadcast, and presented in-person, but may not be recorded or modified.</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
              <a:t>We have all the technologies we need right now, with proven deployment models, to reduce emissions 50% in this decade and reach net zero by 2050 if we decide to make the changes that are necessary.</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 b="1"/>
              <a:t>SLIDE SOURCE(S)</a:t>
            </a:r>
            <a:r>
              <a:rPr lang="en"/>
              <a:t>: </a:t>
            </a:r>
            <a:endParaRPr/>
          </a:p>
          <a:p>
            <a:pPr marL="457200" lvl="0" indent="-298450" algn="l" rtl="0">
              <a:lnSpc>
                <a:spcPct val="100000"/>
              </a:lnSpc>
              <a:spcBef>
                <a:spcPts val="0"/>
              </a:spcBef>
              <a:spcAft>
                <a:spcPts val="0"/>
              </a:spcAft>
              <a:buSzPts val="1100"/>
              <a:buChar char="●"/>
            </a:pPr>
            <a:r>
              <a:rPr lang="en"/>
              <a:t>https://iea.blob.core.windows.net/assets/7ebafc81-74ed-412b-9c60-5cc32c8396e4/NetZeroby2050-ARoadmapfortheGlobalEnergySector-SummaryforPolicyMakers_CORR.pdf </a:t>
            </a:r>
            <a:endParaRPr/>
          </a:p>
          <a:p>
            <a:pPr marL="0" marR="0" lvl="0" indent="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1">
          <a:extLst>
            <a:ext uri="{FF2B5EF4-FFF2-40B4-BE49-F238E27FC236}">
              <a16:creationId xmlns:a16="http://schemas.microsoft.com/office/drawing/2014/main" id="{35CCE3E8-1706-F6FF-B6BF-A34FD1FFEA78}"/>
            </a:ext>
          </a:extLst>
        </p:cNvPr>
        <p:cNvGrpSpPr/>
        <p:nvPr/>
      </p:nvGrpSpPr>
      <p:grpSpPr>
        <a:xfrm>
          <a:off x="0" y="0"/>
          <a:ext cx="0" cy="0"/>
          <a:chOff x="0" y="0"/>
          <a:chExt cx="0" cy="0"/>
        </a:xfrm>
      </p:grpSpPr>
      <p:sp>
        <p:nvSpPr>
          <p:cNvPr id="1092" name="Google Shape;1092;g2e3b4841387_1_20:notes">
            <a:extLst>
              <a:ext uri="{FF2B5EF4-FFF2-40B4-BE49-F238E27FC236}">
                <a16:creationId xmlns:a16="http://schemas.microsoft.com/office/drawing/2014/main" id="{5E2AF9FB-55EC-98AA-3418-9A6B35EA0EB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3" name="Google Shape;1093;g2e3b4841387_1_20:notes">
            <a:extLst>
              <a:ext uri="{FF2B5EF4-FFF2-40B4-BE49-F238E27FC236}">
                <a16:creationId xmlns:a16="http://schemas.microsoft.com/office/drawing/2014/main" id="{6C635949-A8AD-396C-D9CF-46A3BBD8484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27940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1">
          <a:extLst>
            <a:ext uri="{FF2B5EF4-FFF2-40B4-BE49-F238E27FC236}">
              <a16:creationId xmlns:a16="http://schemas.microsoft.com/office/drawing/2014/main" id="{C1739F70-81AE-5701-0EEB-43E50C01AAB7}"/>
            </a:ext>
          </a:extLst>
        </p:cNvPr>
        <p:cNvGrpSpPr/>
        <p:nvPr/>
      </p:nvGrpSpPr>
      <p:grpSpPr>
        <a:xfrm>
          <a:off x="0" y="0"/>
          <a:ext cx="0" cy="0"/>
          <a:chOff x="0" y="0"/>
          <a:chExt cx="0" cy="0"/>
        </a:xfrm>
      </p:grpSpPr>
      <p:sp>
        <p:nvSpPr>
          <p:cNvPr id="1092" name="Google Shape;1092;g2e3b4841387_1_20:notes">
            <a:extLst>
              <a:ext uri="{FF2B5EF4-FFF2-40B4-BE49-F238E27FC236}">
                <a16:creationId xmlns:a16="http://schemas.microsoft.com/office/drawing/2014/main" id="{05F8C031-29C6-7636-FE9F-FDB33A0983F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3" name="Google Shape;1093;g2e3b4841387_1_20:notes">
            <a:extLst>
              <a:ext uri="{FF2B5EF4-FFF2-40B4-BE49-F238E27FC236}">
                <a16:creationId xmlns:a16="http://schemas.microsoft.com/office/drawing/2014/main" id="{76A558CE-EAAC-DDA3-4CB5-61E8A38BA2A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6554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1">
          <a:extLst>
            <a:ext uri="{FF2B5EF4-FFF2-40B4-BE49-F238E27FC236}">
              <a16:creationId xmlns:a16="http://schemas.microsoft.com/office/drawing/2014/main" id="{7A46BB2A-2291-FFE0-4887-B3EE5119A632}"/>
            </a:ext>
          </a:extLst>
        </p:cNvPr>
        <p:cNvGrpSpPr/>
        <p:nvPr/>
      </p:nvGrpSpPr>
      <p:grpSpPr>
        <a:xfrm>
          <a:off x="0" y="0"/>
          <a:ext cx="0" cy="0"/>
          <a:chOff x="0" y="0"/>
          <a:chExt cx="0" cy="0"/>
        </a:xfrm>
      </p:grpSpPr>
      <p:sp>
        <p:nvSpPr>
          <p:cNvPr id="1092" name="Google Shape;1092;g2e3b4841387_1_20:notes">
            <a:extLst>
              <a:ext uri="{FF2B5EF4-FFF2-40B4-BE49-F238E27FC236}">
                <a16:creationId xmlns:a16="http://schemas.microsoft.com/office/drawing/2014/main" id="{329D2CCB-B7E9-0812-FD3D-74B8703C72E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3" name="Google Shape;1093;g2e3b4841387_1_20:notes">
            <a:extLst>
              <a:ext uri="{FF2B5EF4-FFF2-40B4-BE49-F238E27FC236}">
                <a16:creationId xmlns:a16="http://schemas.microsoft.com/office/drawing/2014/main" id="{579C7776-77F8-CF68-6DE5-32A1CBC7A69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93134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g331d4218db2_0_30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1" name="Google Shape;1121;g331d4218db2_0_30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_COLUMN_TEXT_1">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15"/>
          <p:cNvSpPr txBox="1">
            <a:spLocks noGrp="1"/>
          </p:cNvSpPr>
          <p:nvPr>
            <p:ph type="body" idx="1"/>
          </p:nvPr>
        </p:nvSpPr>
        <p:spPr>
          <a:xfrm>
            <a:off x="311700" y="1389600"/>
            <a:ext cx="39006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500"/>
              </a:spcBef>
              <a:spcAft>
                <a:spcPts val="0"/>
              </a:spcAft>
              <a:buSzPts val="1200"/>
              <a:buChar char="○"/>
              <a:defRPr/>
            </a:lvl2pPr>
            <a:lvl3pPr marL="1371600" lvl="2" indent="-304800">
              <a:spcBef>
                <a:spcPts val="500"/>
              </a:spcBef>
              <a:spcAft>
                <a:spcPts val="0"/>
              </a:spcAft>
              <a:buSzPts val="1200"/>
              <a:buChar char="■"/>
              <a:defRPr/>
            </a:lvl3pPr>
            <a:lvl4pPr marL="1828800" lvl="3" indent="-304800">
              <a:spcBef>
                <a:spcPts val="500"/>
              </a:spcBef>
              <a:spcAft>
                <a:spcPts val="0"/>
              </a:spcAft>
              <a:buSzPts val="1200"/>
              <a:buChar char="●"/>
              <a:defRPr/>
            </a:lvl4pPr>
            <a:lvl5pPr marL="2286000" lvl="4" indent="-304800">
              <a:spcBef>
                <a:spcPts val="500"/>
              </a:spcBef>
              <a:spcAft>
                <a:spcPts val="0"/>
              </a:spcAft>
              <a:buSzPts val="1200"/>
              <a:buChar char="○"/>
              <a:defRPr/>
            </a:lvl5pPr>
            <a:lvl6pPr marL="2743200" lvl="5" indent="-304800">
              <a:spcBef>
                <a:spcPts val="500"/>
              </a:spcBef>
              <a:spcAft>
                <a:spcPts val="0"/>
              </a:spcAft>
              <a:buSzPts val="1200"/>
              <a:buChar char="■"/>
              <a:defRPr/>
            </a:lvl6pPr>
            <a:lvl7pPr marL="3200400" lvl="6" indent="-304800">
              <a:spcBef>
                <a:spcPts val="500"/>
              </a:spcBef>
              <a:spcAft>
                <a:spcPts val="0"/>
              </a:spcAft>
              <a:buSzPts val="1200"/>
              <a:buChar char="●"/>
              <a:defRPr/>
            </a:lvl7pPr>
            <a:lvl8pPr marL="3657600" lvl="7" indent="-304800">
              <a:spcBef>
                <a:spcPts val="500"/>
              </a:spcBef>
              <a:spcAft>
                <a:spcPts val="0"/>
              </a:spcAft>
              <a:buSzPts val="1200"/>
              <a:buChar char="○"/>
              <a:defRPr/>
            </a:lvl8pPr>
            <a:lvl9pPr marL="4114800" lvl="8" indent="-304800">
              <a:spcBef>
                <a:spcPts val="500"/>
              </a:spcBef>
              <a:spcAft>
                <a:spcPts val="500"/>
              </a:spcAft>
              <a:buSzPts val="1200"/>
              <a:buChar char="■"/>
              <a:defRPr/>
            </a:lvl9pPr>
          </a:lstStyle>
          <a:p>
            <a:endParaRPr/>
          </a:p>
        </p:txBody>
      </p:sp>
      <p:sp>
        <p:nvSpPr>
          <p:cNvPr id="62" name="Google Shape;62;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_1">
    <p:spTree>
      <p:nvGrpSpPr>
        <p:cNvPr id="1" name="Shape 63"/>
        <p:cNvGrpSpPr/>
        <p:nvPr/>
      </p:nvGrpSpPr>
      <p:grpSpPr>
        <a:xfrm>
          <a:off x="0" y="0"/>
          <a:ext cx="0" cy="0"/>
          <a:chOff x="0" y="0"/>
          <a:chExt cx="0" cy="0"/>
        </a:xfrm>
      </p:grpSpPr>
      <p:sp>
        <p:nvSpPr>
          <p:cNvPr id="64" name="Google Shape;64;p1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6"/>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66" name="Google Shape;66;p16"/>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a:endParaRPr/>
          </a:p>
        </p:txBody>
      </p:sp>
      <p:sp>
        <p:nvSpPr>
          <p:cNvPr id="67" name="Google Shape;67;p16"/>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Clr>
                <a:schemeClr val="accent1"/>
              </a:buClr>
              <a:buSzPts val="1200"/>
              <a:buChar char="●"/>
              <a:defRPr>
                <a:solidFill>
                  <a:schemeClr val="accent1"/>
                </a:solidFill>
              </a:defRPr>
            </a:lvl1pPr>
            <a:lvl2pPr marL="914400" lvl="1" indent="-304800">
              <a:spcBef>
                <a:spcPts val="500"/>
              </a:spcBef>
              <a:spcAft>
                <a:spcPts val="0"/>
              </a:spcAft>
              <a:buClr>
                <a:schemeClr val="accent1"/>
              </a:buClr>
              <a:buSzPts val="1200"/>
              <a:buChar char="○"/>
              <a:defRPr>
                <a:solidFill>
                  <a:schemeClr val="accent1"/>
                </a:solidFill>
              </a:defRPr>
            </a:lvl2pPr>
            <a:lvl3pPr marL="1371600" lvl="2" indent="-304800">
              <a:spcBef>
                <a:spcPts val="500"/>
              </a:spcBef>
              <a:spcAft>
                <a:spcPts val="0"/>
              </a:spcAft>
              <a:buClr>
                <a:schemeClr val="accent1"/>
              </a:buClr>
              <a:buSzPts val="1200"/>
              <a:buChar char="■"/>
              <a:defRPr>
                <a:solidFill>
                  <a:schemeClr val="accent1"/>
                </a:solidFill>
              </a:defRPr>
            </a:lvl3pPr>
            <a:lvl4pPr marL="1828800" lvl="3" indent="-304800">
              <a:spcBef>
                <a:spcPts val="500"/>
              </a:spcBef>
              <a:spcAft>
                <a:spcPts val="0"/>
              </a:spcAft>
              <a:buClr>
                <a:schemeClr val="accent1"/>
              </a:buClr>
              <a:buSzPts val="1200"/>
              <a:buChar char="●"/>
              <a:defRPr>
                <a:solidFill>
                  <a:schemeClr val="accent1"/>
                </a:solidFill>
              </a:defRPr>
            </a:lvl4pPr>
            <a:lvl5pPr marL="2286000" lvl="4" indent="-304800">
              <a:spcBef>
                <a:spcPts val="500"/>
              </a:spcBef>
              <a:spcAft>
                <a:spcPts val="0"/>
              </a:spcAft>
              <a:buClr>
                <a:schemeClr val="accent1"/>
              </a:buClr>
              <a:buSzPts val="1200"/>
              <a:buChar char="○"/>
              <a:defRPr>
                <a:solidFill>
                  <a:schemeClr val="accent1"/>
                </a:solidFill>
              </a:defRPr>
            </a:lvl5pPr>
            <a:lvl6pPr marL="2743200" lvl="5" indent="-304800">
              <a:spcBef>
                <a:spcPts val="500"/>
              </a:spcBef>
              <a:spcAft>
                <a:spcPts val="0"/>
              </a:spcAft>
              <a:buClr>
                <a:schemeClr val="accent1"/>
              </a:buClr>
              <a:buSzPts val="1200"/>
              <a:buChar char="■"/>
              <a:defRPr>
                <a:solidFill>
                  <a:schemeClr val="accent1"/>
                </a:solidFill>
              </a:defRPr>
            </a:lvl6pPr>
            <a:lvl7pPr marL="3200400" lvl="6" indent="-304800">
              <a:spcBef>
                <a:spcPts val="500"/>
              </a:spcBef>
              <a:spcAft>
                <a:spcPts val="0"/>
              </a:spcAft>
              <a:buClr>
                <a:schemeClr val="accent1"/>
              </a:buClr>
              <a:buSzPts val="1200"/>
              <a:buChar char="●"/>
              <a:defRPr>
                <a:solidFill>
                  <a:schemeClr val="accent1"/>
                </a:solidFill>
              </a:defRPr>
            </a:lvl7pPr>
            <a:lvl8pPr marL="3657600" lvl="7" indent="-304800">
              <a:spcBef>
                <a:spcPts val="500"/>
              </a:spcBef>
              <a:spcAft>
                <a:spcPts val="0"/>
              </a:spcAft>
              <a:buClr>
                <a:schemeClr val="accent1"/>
              </a:buClr>
              <a:buSzPts val="1200"/>
              <a:buChar char="○"/>
              <a:defRPr>
                <a:solidFill>
                  <a:schemeClr val="accent1"/>
                </a:solidFill>
              </a:defRPr>
            </a:lvl8pPr>
            <a:lvl9pPr marL="4114800" lvl="8" indent="-304800">
              <a:spcBef>
                <a:spcPts val="500"/>
              </a:spcBef>
              <a:spcAft>
                <a:spcPts val="500"/>
              </a:spcAft>
              <a:buClr>
                <a:schemeClr val="accent1"/>
              </a:buClr>
              <a:buSzPts val="1200"/>
              <a:buChar char="■"/>
              <a:defRPr>
                <a:solidFill>
                  <a:schemeClr val="accent1"/>
                </a:solidFill>
              </a:defRPr>
            </a:lvl9pPr>
          </a:lstStyle>
          <a:p>
            <a:endParaRPr/>
          </a:p>
        </p:txBody>
      </p:sp>
      <p:sp>
        <p:nvSpPr>
          <p:cNvPr id="68" name="Google Shape;68;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image">
  <p:cSld name="TITLE_1">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342900" y="452925"/>
            <a:ext cx="3544800" cy="4116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71" name="Google Shape;71;p17"/>
          <p:cNvSpPr/>
          <p:nvPr/>
        </p:nvSpPr>
        <p:spPr>
          <a:xfrm>
            <a:off x="4797600" y="685800"/>
            <a:ext cx="3432000" cy="34320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2" name="Google Shape;72;p17"/>
          <p:cNvSpPr>
            <a:spLocks noGrp="1"/>
          </p:cNvSpPr>
          <p:nvPr>
            <p:ph type="pic" idx="2"/>
          </p:nvPr>
        </p:nvSpPr>
        <p:spPr>
          <a:xfrm>
            <a:off x="4582800" y="1099500"/>
            <a:ext cx="3233100" cy="3233100"/>
          </a:xfrm>
          <a:prstGeom prst="rect">
            <a:avLst/>
          </a:prstGeom>
          <a:noFill/>
          <a:ln>
            <a:noFill/>
          </a:ln>
        </p:spPr>
      </p:sp>
      <p:sp>
        <p:nvSpPr>
          <p:cNvPr id="73" name="Google Shape;73;p17"/>
          <p:cNvSpPr txBox="1">
            <a:spLocks noGrp="1"/>
          </p:cNvSpPr>
          <p:nvPr>
            <p:ph type="sldNum" idx="12"/>
          </p:nvPr>
        </p:nvSpPr>
        <p:spPr>
          <a:xfrm>
            <a:off x="8229600" y="4799170"/>
            <a:ext cx="457200" cy="273900"/>
          </a:xfrm>
          <a:prstGeom prst="rect">
            <a:avLst/>
          </a:prstGeom>
        </p:spPr>
        <p:txBody>
          <a:bodyPr spcFirstLastPara="1" wrap="square" lIns="91425" tIns="91425" rIns="91425" bIns="91425" anchor="ctr" anchorCtr="0">
            <a:noAutofit/>
          </a:bodyPr>
          <a:lstStyle>
            <a:lvl1pPr lvl="0" algn="r" rtl="0">
              <a:buNone/>
              <a:defRPr sz="800">
                <a:latin typeface="IBM Plex Sans"/>
                <a:ea typeface="IBM Plex Sans"/>
                <a:cs typeface="IBM Plex Sans"/>
                <a:sym typeface="IBM Plex Sans"/>
              </a:defRPr>
            </a:lvl1pPr>
            <a:lvl2pPr lvl="1" algn="r" rtl="0">
              <a:buNone/>
              <a:defRPr sz="800">
                <a:latin typeface="IBM Plex Sans"/>
                <a:ea typeface="IBM Plex Sans"/>
                <a:cs typeface="IBM Plex Sans"/>
                <a:sym typeface="IBM Plex Sans"/>
              </a:defRPr>
            </a:lvl2pPr>
            <a:lvl3pPr lvl="2" algn="r" rtl="0">
              <a:buNone/>
              <a:defRPr sz="800">
                <a:latin typeface="IBM Plex Sans"/>
                <a:ea typeface="IBM Plex Sans"/>
                <a:cs typeface="IBM Plex Sans"/>
                <a:sym typeface="IBM Plex Sans"/>
              </a:defRPr>
            </a:lvl3pPr>
            <a:lvl4pPr lvl="3" algn="r" rtl="0">
              <a:buNone/>
              <a:defRPr sz="800">
                <a:latin typeface="IBM Plex Sans"/>
                <a:ea typeface="IBM Plex Sans"/>
                <a:cs typeface="IBM Plex Sans"/>
                <a:sym typeface="IBM Plex Sans"/>
              </a:defRPr>
            </a:lvl4pPr>
            <a:lvl5pPr lvl="4" algn="r" rtl="0">
              <a:buNone/>
              <a:defRPr sz="800">
                <a:latin typeface="IBM Plex Sans"/>
                <a:ea typeface="IBM Plex Sans"/>
                <a:cs typeface="IBM Plex Sans"/>
                <a:sym typeface="IBM Plex Sans"/>
              </a:defRPr>
            </a:lvl5pPr>
            <a:lvl6pPr lvl="5" algn="r" rtl="0">
              <a:buNone/>
              <a:defRPr sz="800">
                <a:latin typeface="IBM Plex Sans"/>
                <a:ea typeface="IBM Plex Sans"/>
                <a:cs typeface="IBM Plex Sans"/>
                <a:sym typeface="IBM Plex Sans"/>
              </a:defRPr>
            </a:lvl6pPr>
            <a:lvl7pPr lvl="6" algn="r" rtl="0">
              <a:buNone/>
              <a:defRPr sz="800">
                <a:latin typeface="IBM Plex Sans"/>
                <a:ea typeface="IBM Plex Sans"/>
                <a:cs typeface="IBM Plex Sans"/>
                <a:sym typeface="IBM Plex Sans"/>
              </a:defRPr>
            </a:lvl7pPr>
            <a:lvl8pPr lvl="7" algn="r" rtl="0">
              <a:buNone/>
              <a:defRPr sz="800">
                <a:latin typeface="IBM Plex Sans"/>
                <a:ea typeface="IBM Plex Sans"/>
                <a:cs typeface="IBM Plex Sans"/>
                <a:sym typeface="IBM Plex Sans"/>
              </a:defRPr>
            </a:lvl8pPr>
            <a:lvl9pPr lvl="8" algn="r" rtl="0">
              <a:buNone/>
              <a:defRPr sz="800">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latin typeface="Roboto Light"/>
              <a:ea typeface="Roboto Light"/>
              <a:cs typeface="Roboto Light"/>
              <a:sym typeface="Roboto Light"/>
            </a:endParaRPr>
          </a:p>
        </p:txBody>
      </p:sp>
      <p:sp>
        <p:nvSpPr>
          <p:cNvPr id="74" name="Google Shape;74;p17"/>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2880">
          <p15:clr>
            <a:srgbClr val="E46962"/>
          </p15:clr>
        </p15:guide>
        <p15:guide id="2" orient="horz" pos="432">
          <p15:clr>
            <a:srgbClr val="E46962"/>
          </p15:clr>
        </p15:guide>
        <p15:guide id="3" orient="horz" pos="2736">
          <p15:clr>
            <a:srgbClr val="E46962"/>
          </p15:clr>
        </p15:guide>
        <p15:guide id="4" pos="5184">
          <p15:clr>
            <a:srgbClr val="E46962"/>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body and image">
  <p:cSld name="TITLE_1_1">
    <p:spTree>
      <p:nvGrpSpPr>
        <p:cNvPr id="1" name="Shape 75"/>
        <p:cNvGrpSpPr/>
        <p:nvPr/>
      </p:nvGrpSpPr>
      <p:grpSpPr>
        <a:xfrm>
          <a:off x="0" y="0"/>
          <a:ext cx="0" cy="0"/>
          <a:chOff x="0" y="0"/>
          <a:chExt cx="0" cy="0"/>
        </a:xfrm>
      </p:grpSpPr>
      <p:sp>
        <p:nvSpPr>
          <p:cNvPr id="76" name="Google Shape;76;p18"/>
          <p:cNvSpPr/>
          <p:nvPr/>
        </p:nvSpPr>
        <p:spPr>
          <a:xfrm>
            <a:off x="4797600" y="685800"/>
            <a:ext cx="3432000" cy="34320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BM Plex Sans Light"/>
              <a:ea typeface="IBM Plex Sans Light"/>
              <a:cs typeface="IBM Plex Sans Light"/>
              <a:sym typeface="IBM Plex Sans Light"/>
            </a:endParaRPr>
          </a:p>
        </p:txBody>
      </p:sp>
      <p:sp>
        <p:nvSpPr>
          <p:cNvPr id="77" name="Google Shape;77;p18"/>
          <p:cNvSpPr>
            <a:spLocks noGrp="1"/>
          </p:cNvSpPr>
          <p:nvPr>
            <p:ph type="pic" idx="2"/>
          </p:nvPr>
        </p:nvSpPr>
        <p:spPr>
          <a:xfrm>
            <a:off x="4582800" y="1099500"/>
            <a:ext cx="3233100" cy="3233100"/>
          </a:xfrm>
          <a:prstGeom prst="rect">
            <a:avLst/>
          </a:prstGeom>
          <a:noFill/>
          <a:ln>
            <a:noFill/>
          </a:ln>
        </p:spPr>
      </p:sp>
      <p:sp>
        <p:nvSpPr>
          <p:cNvPr id="78" name="Google Shape;78;p18"/>
          <p:cNvSpPr txBox="1">
            <a:spLocks noGrp="1"/>
          </p:cNvSpPr>
          <p:nvPr>
            <p:ph type="body" idx="1"/>
          </p:nvPr>
        </p:nvSpPr>
        <p:spPr>
          <a:xfrm>
            <a:off x="342975" y="2630575"/>
            <a:ext cx="3752700" cy="1938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500"/>
              </a:spcBef>
              <a:spcAft>
                <a:spcPts val="0"/>
              </a:spcAft>
              <a:buSzPts val="1200"/>
              <a:buChar char="○"/>
              <a:defRPr/>
            </a:lvl2pPr>
            <a:lvl3pPr marL="1371600" lvl="2" indent="-304800">
              <a:spcBef>
                <a:spcPts val="500"/>
              </a:spcBef>
              <a:spcAft>
                <a:spcPts val="0"/>
              </a:spcAft>
              <a:buSzPts val="1200"/>
              <a:buChar char="■"/>
              <a:defRPr/>
            </a:lvl3pPr>
            <a:lvl4pPr marL="1828800" lvl="3" indent="-304800">
              <a:spcBef>
                <a:spcPts val="500"/>
              </a:spcBef>
              <a:spcAft>
                <a:spcPts val="0"/>
              </a:spcAft>
              <a:buSzPts val="1200"/>
              <a:buChar char="●"/>
              <a:defRPr/>
            </a:lvl4pPr>
            <a:lvl5pPr marL="2286000" lvl="4" indent="-304800">
              <a:spcBef>
                <a:spcPts val="500"/>
              </a:spcBef>
              <a:spcAft>
                <a:spcPts val="0"/>
              </a:spcAft>
              <a:buSzPts val="1200"/>
              <a:buChar char="○"/>
              <a:defRPr/>
            </a:lvl5pPr>
            <a:lvl6pPr marL="2743200" lvl="5" indent="-304800">
              <a:spcBef>
                <a:spcPts val="500"/>
              </a:spcBef>
              <a:spcAft>
                <a:spcPts val="0"/>
              </a:spcAft>
              <a:buSzPts val="1200"/>
              <a:buChar char="■"/>
              <a:defRPr/>
            </a:lvl6pPr>
            <a:lvl7pPr marL="3200400" lvl="6" indent="-304800">
              <a:spcBef>
                <a:spcPts val="500"/>
              </a:spcBef>
              <a:spcAft>
                <a:spcPts val="0"/>
              </a:spcAft>
              <a:buSzPts val="1200"/>
              <a:buChar char="●"/>
              <a:defRPr/>
            </a:lvl7pPr>
            <a:lvl8pPr marL="3657600" lvl="7" indent="-304800">
              <a:spcBef>
                <a:spcPts val="500"/>
              </a:spcBef>
              <a:spcAft>
                <a:spcPts val="0"/>
              </a:spcAft>
              <a:buSzPts val="1200"/>
              <a:buChar char="○"/>
              <a:defRPr/>
            </a:lvl8pPr>
            <a:lvl9pPr marL="4114800" lvl="8" indent="-304800">
              <a:spcBef>
                <a:spcPts val="500"/>
              </a:spcBef>
              <a:spcAft>
                <a:spcPts val="500"/>
              </a:spcAft>
              <a:buSzPts val="1200"/>
              <a:buChar char="■"/>
              <a:defRPr/>
            </a:lvl9pPr>
          </a:lstStyle>
          <a:p>
            <a:endParaRPr/>
          </a:p>
        </p:txBody>
      </p:sp>
      <p:sp>
        <p:nvSpPr>
          <p:cNvPr id="79" name="Google Shape;79;p18"/>
          <p:cNvSpPr txBox="1">
            <a:spLocks noGrp="1"/>
          </p:cNvSpPr>
          <p:nvPr>
            <p:ph type="title"/>
          </p:nvPr>
        </p:nvSpPr>
        <p:spPr>
          <a:xfrm>
            <a:off x="342900" y="452925"/>
            <a:ext cx="3752700" cy="20517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80" name="Google Shape;80;p18"/>
          <p:cNvSpPr txBox="1">
            <a:spLocks noGrp="1"/>
          </p:cNvSpPr>
          <p:nvPr>
            <p:ph type="sldNum" idx="12"/>
          </p:nvPr>
        </p:nvSpPr>
        <p:spPr>
          <a:xfrm>
            <a:off x="8229600" y="4799170"/>
            <a:ext cx="457200" cy="273900"/>
          </a:xfrm>
          <a:prstGeom prst="rect">
            <a:avLst/>
          </a:prstGeom>
        </p:spPr>
        <p:txBody>
          <a:bodyPr spcFirstLastPara="1" wrap="square" lIns="91425" tIns="91425" rIns="91425" bIns="91425" anchor="ctr" anchorCtr="0">
            <a:noAutofit/>
          </a:bodyPr>
          <a:lstStyle>
            <a:lvl1pPr lvl="0" algn="r" rtl="0">
              <a:buNone/>
              <a:defRPr sz="800">
                <a:latin typeface="IBM Plex Sans"/>
                <a:ea typeface="IBM Plex Sans"/>
                <a:cs typeface="IBM Plex Sans"/>
                <a:sym typeface="IBM Plex Sans"/>
              </a:defRPr>
            </a:lvl1pPr>
            <a:lvl2pPr lvl="1" algn="r" rtl="0">
              <a:buNone/>
              <a:defRPr sz="800">
                <a:latin typeface="IBM Plex Sans"/>
                <a:ea typeface="IBM Plex Sans"/>
                <a:cs typeface="IBM Plex Sans"/>
                <a:sym typeface="IBM Plex Sans"/>
              </a:defRPr>
            </a:lvl2pPr>
            <a:lvl3pPr lvl="2" algn="r" rtl="0">
              <a:buNone/>
              <a:defRPr sz="800">
                <a:latin typeface="IBM Plex Sans"/>
                <a:ea typeface="IBM Plex Sans"/>
                <a:cs typeface="IBM Plex Sans"/>
                <a:sym typeface="IBM Plex Sans"/>
              </a:defRPr>
            </a:lvl3pPr>
            <a:lvl4pPr lvl="3" algn="r" rtl="0">
              <a:buNone/>
              <a:defRPr sz="800">
                <a:latin typeface="IBM Plex Sans"/>
                <a:ea typeface="IBM Plex Sans"/>
                <a:cs typeface="IBM Plex Sans"/>
                <a:sym typeface="IBM Plex Sans"/>
              </a:defRPr>
            </a:lvl4pPr>
            <a:lvl5pPr lvl="4" algn="r" rtl="0">
              <a:buNone/>
              <a:defRPr sz="800">
                <a:latin typeface="IBM Plex Sans"/>
                <a:ea typeface="IBM Plex Sans"/>
                <a:cs typeface="IBM Plex Sans"/>
                <a:sym typeface="IBM Plex Sans"/>
              </a:defRPr>
            </a:lvl5pPr>
            <a:lvl6pPr lvl="5" algn="r" rtl="0">
              <a:buNone/>
              <a:defRPr sz="800">
                <a:latin typeface="IBM Plex Sans"/>
                <a:ea typeface="IBM Plex Sans"/>
                <a:cs typeface="IBM Plex Sans"/>
                <a:sym typeface="IBM Plex Sans"/>
              </a:defRPr>
            </a:lvl6pPr>
            <a:lvl7pPr lvl="6" algn="r" rtl="0">
              <a:buNone/>
              <a:defRPr sz="800">
                <a:latin typeface="IBM Plex Sans"/>
                <a:ea typeface="IBM Plex Sans"/>
                <a:cs typeface="IBM Plex Sans"/>
                <a:sym typeface="IBM Plex Sans"/>
              </a:defRPr>
            </a:lvl7pPr>
            <a:lvl8pPr lvl="7" algn="r" rtl="0">
              <a:buNone/>
              <a:defRPr sz="800">
                <a:latin typeface="IBM Plex Sans"/>
                <a:ea typeface="IBM Plex Sans"/>
                <a:cs typeface="IBM Plex Sans"/>
                <a:sym typeface="IBM Plex Sans"/>
              </a:defRPr>
            </a:lvl8pPr>
            <a:lvl9pPr lvl="8" algn="r" rtl="0">
              <a:buNone/>
              <a:defRPr sz="800">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
        <p:nvSpPr>
          <p:cNvPr id="81" name="Google Shape;81;p18"/>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2880">
          <p15:clr>
            <a:srgbClr val="E46962"/>
          </p15:clr>
        </p15:guide>
        <p15:guide id="2" orient="horz" pos="432">
          <p15:clr>
            <a:srgbClr val="E46962"/>
          </p15:clr>
        </p15:guide>
        <p15:guide id="3" orient="horz" pos="2736">
          <p15:clr>
            <a:srgbClr val="E46962"/>
          </p15:clr>
        </p15:guide>
        <p15:guide id="4" pos="5184">
          <p15:clr>
            <a:srgbClr val="E46962"/>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section title and description">
  <p:cSld name="SECTION_HEADER_1">
    <p:spTree>
      <p:nvGrpSpPr>
        <p:cNvPr id="1" name="Shape 89"/>
        <p:cNvGrpSpPr/>
        <p:nvPr/>
      </p:nvGrpSpPr>
      <p:grpSpPr>
        <a:xfrm>
          <a:off x="0" y="0"/>
          <a:ext cx="0" cy="0"/>
          <a:chOff x="0" y="0"/>
          <a:chExt cx="0" cy="0"/>
        </a:xfrm>
      </p:grpSpPr>
      <p:sp>
        <p:nvSpPr>
          <p:cNvPr id="90" name="Google Shape;90;p20"/>
          <p:cNvSpPr txBox="1">
            <a:spLocks noGrp="1"/>
          </p:cNvSpPr>
          <p:nvPr>
            <p:ph type="title"/>
          </p:nvPr>
        </p:nvSpPr>
        <p:spPr>
          <a:xfrm>
            <a:off x="342900" y="1817100"/>
            <a:ext cx="3650700" cy="15093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91" name="Google Shape;91;p20"/>
          <p:cNvSpPr txBox="1">
            <a:spLocks noGrp="1"/>
          </p:cNvSpPr>
          <p:nvPr>
            <p:ph type="subTitle" idx="1"/>
          </p:nvPr>
        </p:nvSpPr>
        <p:spPr>
          <a:xfrm>
            <a:off x="4582900" y="1058100"/>
            <a:ext cx="4104000" cy="3027300"/>
          </a:xfrm>
          <a:prstGeom prst="rect">
            <a:avLst/>
          </a:prstGeom>
        </p:spPr>
        <p:txBody>
          <a:bodyPr spcFirstLastPara="1" wrap="square" lIns="91425" tIns="91425" rIns="91425" bIns="91425" anchor="ctr" anchorCtr="0">
            <a:noAutofit/>
          </a:bodyPr>
          <a:lstStyle>
            <a:lvl1pPr lvl="0">
              <a:spcBef>
                <a:spcPts val="0"/>
              </a:spcBef>
              <a:spcAft>
                <a:spcPts val="0"/>
              </a:spcAft>
              <a:buSzPts val="2000"/>
              <a:buFont typeface="IBM Plex Sans Light"/>
              <a:buNone/>
              <a:defRPr sz="2000">
                <a:latin typeface="IBM Plex Sans Light"/>
                <a:ea typeface="IBM Plex Sans Light"/>
                <a:cs typeface="IBM Plex Sans Light"/>
                <a:sym typeface="IBM Plex Sans Light"/>
              </a:defRPr>
            </a:lvl1pPr>
            <a:lvl2pPr lvl="1" algn="r">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2pPr>
            <a:lvl3pPr lvl="2" algn="r">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3pPr>
            <a:lvl4pPr lvl="3" algn="r">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4pPr>
            <a:lvl5pPr lvl="4" algn="r">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5pPr>
            <a:lvl6pPr lvl="5" algn="r">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6pPr>
            <a:lvl7pPr lvl="6" algn="r">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7pPr>
            <a:lvl8pPr lvl="7" algn="r">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8pPr>
            <a:lvl9pPr lvl="8" algn="r">
              <a:spcBef>
                <a:spcPts val="400"/>
              </a:spcBef>
              <a:spcAft>
                <a:spcPts val="400"/>
              </a:spcAft>
              <a:buSzPts val="2000"/>
              <a:buFont typeface="IBM Plex Sans Light"/>
              <a:buNone/>
              <a:defRPr sz="2000">
                <a:latin typeface="IBM Plex Sans Light"/>
                <a:ea typeface="IBM Plex Sans Light"/>
                <a:cs typeface="IBM Plex Sans Light"/>
                <a:sym typeface="IBM Plex Sans Light"/>
              </a:defRPr>
            </a:lvl9pPr>
          </a:lstStyle>
          <a:p>
            <a:endParaRPr/>
          </a:p>
        </p:txBody>
      </p:sp>
      <p:sp>
        <p:nvSpPr>
          <p:cNvPr id="92" name="Google Shape;92;p20"/>
          <p:cNvSpPr txBox="1">
            <a:spLocks noGrp="1"/>
          </p:cNvSpPr>
          <p:nvPr>
            <p:ph type="sldNum" idx="12"/>
          </p:nvPr>
        </p:nvSpPr>
        <p:spPr>
          <a:xfrm>
            <a:off x="8229600" y="4799170"/>
            <a:ext cx="457200" cy="273900"/>
          </a:xfrm>
          <a:prstGeom prst="rect">
            <a:avLst/>
          </a:prstGeom>
        </p:spPr>
        <p:txBody>
          <a:bodyPr spcFirstLastPara="1" wrap="square" lIns="91425" tIns="91425" rIns="91425" bIns="91425" anchor="ctr" anchorCtr="0">
            <a:noAutofit/>
          </a:bodyPr>
          <a:lstStyle>
            <a:lvl1pPr lvl="0" algn="r" rtl="0">
              <a:buNone/>
              <a:defRPr sz="800">
                <a:latin typeface="IBM Plex Sans"/>
                <a:ea typeface="IBM Plex Sans"/>
                <a:cs typeface="IBM Plex Sans"/>
                <a:sym typeface="IBM Plex Sans"/>
              </a:defRPr>
            </a:lvl1pPr>
            <a:lvl2pPr lvl="1" algn="r" rtl="0">
              <a:buNone/>
              <a:defRPr sz="800">
                <a:latin typeface="IBM Plex Sans"/>
                <a:ea typeface="IBM Plex Sans"/>
                <a:cs typeface="IBM Plex Sans"/>
                <a:sym typeface="IBM Plex Sans"/>
              </a:defRPr>
            </a:lvl2pPr>
            <a:lvl3pPr lvl="2" algn="r" rtl="0">
              <a:buNone/>
              <a:defRPr sz="800">
                <a:latin typeface="IBM Plex Sans"/>
                <a:ea typeface="IBM Plex Sans"/>
                <a:cs typeface="IBM Plex Sans"/>
                <a:sym typeface="IBM Plex Sans"/>
              </a:defRPr>
            </a:lvl3pPr>
            <a:lvl4pPr lvl="3" algn="r" rtl="0">
              <a:buNone/>
              <a:defRPr sz="800">
                <a:latin typeface="IBM Plex Sans"/>
                <a:ea typeface="IBM Plex Sans"/>
                <a:cs typeface="IBM Plex Sans"/>
                <a:sym typeface="IBM Plex Sans"/>
              </a:defRPr>
            </a:lvl4pPr>
            <a:lvl5pPr lvl="4" algn="r" rtl="0">
              <a:buNone/>
              <a:defRPr sz="800">
                <a:latin typeface="IBM Plex Sans"/>
                <a:ea typeface="IBM Plex Sans"/>
                <a:cs typeface="IBM Plex Sans"/>
                <a:sym typeface="IBM Plex Sans"/>
              </a:defRPr>
            </a:lvl5pPr>
            <a:lvl6pPr lvl="5" algn="r" rtl="0">
              <a:buNone/>
              <a:defRPr sz="800">
                <a:latin typeface="IBM Plex Sans"/>
                <a:ea typeface="IBM Plex Sans"/>
                <a:cs typeface="IBM Plex Sans"/>
                <a:sym typeface="IBM Plex Sans"/>
              </a:defRPr>
            </a:lvl6pPr>
            <a:lvl7pPr lvl="6" algn="r" rtl="0">
              <a:buNone/>
              <a:defRPr sz="800">
                <a:latin typeface="IBM Plex Sans"/>
                <a:ea typeface="IBM Plex Sans"/>
                <a:cs typeface="IBM Plex Sans"/>
                <a:sym typeface="IBM Plex Sans"/>
              </a:defRPr>
            </a:lvl7pPr>
            <a:lvl8pPr lvl="7" algn="r" rtl="0">
              <a:buNone/>
              <a:defRPr sz="800">
                <a:latin typeface="IBM Plex Sans"/>
                <a:ea typeface="IBM Plex Sans"/>
                <a:cs typeface="IBM Plex Sans"/>
                <a:sym typeface="IBM Plex Sans"/>
              </a:defRPr>
            </a:lvl8pPr>
            <a:lvl9pPr lvl="8" algn="r" rtl="0">
              <a:buNone/>
              <a:defRPr sz="800">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
        <p:nvSpPr>
          <p:cNvPr id="93" name="Google Shape;93;p20"/>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one column text">
  <p:cSld name="CUSTOM_8">
    <p:spTree>
      <p:nvGrpSpPr>
        <p:cNvPr id="1" name="Shape 94"/>
        <p:cNvGrpSpPr/>
        <p:nvPr/>
      </p:nvGrpSpPr>
      <p:grpSpPr>
        <a:xfrm>
          <a:off x="0" y="0"/>
          <a:ext cx="0" cy="0"/>
          <a:chOff x="0" y="0"/>
          <a:chExt cx="0" cy="0"/>
        </a:xfrm>
      </p:grpSpPr>
      <p:sp>
        <p:nvSpPr>
          <p:cNvPr id="95" name="Google Shape;95;p21"/>
          <p:cNvSpPr txBox="1">
            <a:spLocks noGrp="1"/>
          </p:cNvSpPr>
          <p:nvPr>
            <p:ph type="title"/>
          </p:nvPr>
        </p:nvSpPr>
        <p:spPr>
          <a:xfrm>
            <a:off x="342900" y="452925"/>
            <a:ext cx="7452000" cy="948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96" name="Google Shape;96;p21"/>
          <p:cNvSpPr/>
          <p:nvPr/>
        </p:nvSpPr>
        <p:spPr>
          <a:xfrm>
            <a:off x="453727" y="1362313"/>
            <a:ext cx="132900" cy="1329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97" name="Google Shape;97;p21"/>
          <p:cNvSpPr txBox="1">
            <a:spLocks noGrp="1"/>
          </p:cNvSpPr>
          <p:nvPr>
            <p:ph type="subTitle" idx="1"/>
          </p:nvPr>
        </p:nvSpPr>
        <p:spPr>
          <a:xfrm>
            <a:off x="645275" y="1266625"/>
            <a:ext cx="5394600" cy="259200"/>
          </a:xfrm>
          <a:prstGeom prst="rect">
            <a:avLst/>
          </a:prstGeom>
        </p:spPr>
        <p:txBody>
          <a:bodyPr spcFirstLastPara="1" wrap="square" lIns="91425" tIns="91425" rIns="91425" bIns="91425" anchor="t" anchorCtr="0">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a:endParaRPr/>
          </a:p>
        </p:txBody>
      </p:sp>
      <p:sp>
        <p:nvSpPr>
          <p:cNvPr id="98" name="Google Shape;98;p21"/>
          <p:cNvSpPr txBox="1">
            <a:spLocks noGrp="1"/>
          </p:cNvSpPr>
          <p:nvPr>
            <p:ph type="body" idx="2"/>
          </p:nvPr>
        </p:nvSpPr>
        <p:spPr>
          <a:xfrm>
            <a:off x="342975" y="1913700"/>
            <a:ext cx="5697000" cy="2655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500"/>
              </a:spcBef>
              <a:spcAft>
                <a:spcPts val="0"/>
              </a:spcAft>
              <a:buSzPts val="1200"/>
              <a:buChar char="○"/>
              <a:defRPr/>
            </a:lvl2pPr>
            <a:lvl3pPr marL="1371600" lvl="2" indent="-304800">
              <a:spcBef>
                <a:spcPts val="500"/>
              </a:spcBef>
              <a:spcAft>
                <a:spcPts val="0"/>
              </a:spcAft>
              <a:buSzPts val="1200"/>
              <a:buChar char="■"/>
              <a:defRPr/>
            </a:lvl3pPr>
            <a:lvl4pPr marL="1828800" lvl="3" indent="-304800">
              <a:spcBef>
                <a:spcPts val="500"/>
              </a:spcBef>
              <a:spcAft>
                <a:spcPts val="0"/>
              </a:spcAft>
              <a:buSzPts val="1200"/>
              <a:buChar char="●"/>
              <a:defRPr/>
            </a:lvl4pPr>
            <a:lvl5pPr marL="2286000" lvl="4" indent="-304800">
              <a:spcBef>
                <a:spcPts val="500"/>
              </a:spcBef>
              <a:spcAft>
                <a:spcPts val="0"/>
              </a:spcAft>
              <a:buSzPts val="1200"/>
              <a:buChar char="○"/>
              <a:defRPr/>
            </a:lvl5pPr>
            <a:lvl6pPr marL="2743200" lvl="5" indent="-304800">
              <a:spcBef>
                <a:spcPts val="500"/>
              </a:spcBef>
              <a:spcAft>
                <a:spcPts val="0"/>
              </a:spcAft>
              <a:buSzPts val="1200"/>
              <a:buChar char="■"/>
              <a:defRPr/>
            </a:lvl6pPr>
            <a:lvl7pPr marL="3200400" lvl="6" indent="-304800">
              <a:spcBef>
                <a:spcPts val="500"/>
              </a:spcBef>
              <a:spcAft>
                <a:spcPts val="0"/>
              </a:spcAft>
              <a:buSzPts val="1200"/>
              <a:buChar char="●"/>
              <a:defRPr/>
            </a:lvl7pPr>
            <a:lvl8pPr marL="3657600" lvl="7" indent="-304800">
              <a:spcBef>
                <a:spcPts val="500"/>
              </a:spcBef>
              <a:spcAft>
                <a:spcPts val="0"/>
              </a:spcAft>
              <a:buSzPts val="1200"/>
              <a:buChar char="○"/>
              <a:defRPr/>
            </a:lvl8pPr>
            <a:lvl9pPr marL="4114800" lvl="8" indent="-304800">
              <a:spcBef>
                <a:spcPts val="500"/>
              </a:spcBef>
              <a:spcAft>
                <a:spcPts val="500"/>
              </a:spcAft>
              <a:buSzPts val="1200"/>
              <a:buChar char="■"/>
              <a:defRPr/>
            </a:lvl9pPr>
          </a:lstStyle>
          <a:p>
            <a:endParaRPr/>
          </a:p>
        </p:txBody>
      </p:sp>
      <p:sp>
        <p:nvSpPr>
          <p:cNvPr id="99" name="Google Shape;99;p21"/>
          <p:cNvSpPr txBox="1">
            <a:spLocks noGrp="1"/>
          </p:cNvSpPr>
          <p:nvPr>
            <p:ph type="sldNum" idx="12"/>
          </p:nvPr>
        </p:nvSpPr>
        <p:spPr>
          <a:xfrm>
            <a:off x="8229600" y="4799170"/>
            <a:ext cx="457200" cy="273900"/>
          </a:xfrm>
          <a:prstGeom prst="rect">
            <a:avLst/>
          </a:prstGeom>
        </p:spPr>
        <p:txBody>
          <a:bodyPr spcFirstLastPara="1" wrap="square" lIns="91425" tIns="91425" rIns="91425" bIns="91425" anchor="ctr" anchorCtr="0">
            <a:noAutofit/>
          </a:bodyPr>
          <a:lstStyle>
            <a:lvl1pPr lvl="0" algn="r" rtl="0">
              <a:buNone/>
              <a:defRPr sz="800">
                <a:latin typeface="IBM Plex Sans"/>
                <a:ea typeface="IBM Plex Sans"/>
                <a:cs typeface="IBM Plex Sans"/>
                <a:sym typeface="IBM Plex Sans"/>
              </a:defRPr>
            </a:lvl1pPr>
            <a:lvl2pPr lvl="1" algn="r" rtl="0">
              <a:buNone/>
              <a:defRPr sz="800">
                <a:latin typeface="IBM Plex Sans"/>
                <a:ea typeface="IBM Plex Sans"/>
                <a:cs typeface="IBM Plex Sans"/>
                <a:sym typeface="IBM Plex Sans"/>
              </a:defRPr>
            </a:lvl2pPr>
            <a:lvl3pPr lvl="2" algn="r" rtl="0">
              <a:buNone/>
              <a:defRPr sz="800">
                <a:latin typeface="IBM Plex Sans"/>
                <a:ea typeface="IBM Plex Sans"/>
                <a:cs typeface="IBM Plex Sans"/>
                <a:sym typeface="IBM Plex Sans"/>
              </a:defRPr>
            </a:lvl3pPr>
            <a:lvl4pPr lvl="3" algn="r" rtl="0">
              <a:buNone/>
              <a:defRPr sz="800">
                <a:latin typeface="IBM Plex Sans"/>
                <a:ea typeface="IBM Plex Sans"/>
                <a:cs typeface="IBM Plex Sans"/>
                <a:sym typeface="IBM Plex Sans"/>
              </a:defRPr>
            </a:lvl4pPr>
            <a:lvl5pPr lvl="4" algn="r" rtl="0">
              <a:buNone/>
              <a:defRPr sz="800">
                <a:latin typeface="IBM Plex Sans"/>
                <a:ea typeface="IBM Plex Sans"/>
                <a:cs typeface="IBM Plex Sans"/>
                <a:sym typeface="IBM Plex Sans"/>
              </a:defRPr>
            </a:lvl5pPr>
            <a:lvl6pPr lvl="5" algn="r" rtl="0">
              <a:buNone/>
              <a:defRPr sz="800">
                <a:latin typeface="IBM Plex Sans"/>
                <a:ea typeface="IBM Plex Sans"/>
                <a:cs typeface="IBM Plex Sans"/>
                <a:sym typeface="IBM Plex Sans"/>
              </a:defRPr>
            </a:lvl6pPr>
            <a:lvl7pPr lvl="6" algn="r" rtl="0">
              <a:buNone/>
              <a:defRPr sz="800">
                <a:latin typeface="IBM Plex Sans"/>
                <a:ea typeface="IBM Plex Sans"/>
                <a:cs typeface="IBM Plex Sans"/>
                <a:sym typeface="IBM Plex Sans"/>
              </a:defRPr>
            </a:lvl7pPr>
            <a:lvl8pPr lvl="7" algn="r" rtl="0">
              <a:buNone/>
              <a:defRPr sz="800">
                <a:latin typeface="IBM Plex Sans"/>
                <a:ea typeface="IBM Plex Sans"/>
                <a:cs typeface="IBM Plex Sans"/>
                <a:sym typeface="IBM Plex Sans"/>
              </a:defRPr>
            </a:lvl8pPr>
            <a:lvl9pPr lvl="8" algn="r" rtl="0">
              <a:buNone/>
              <a:defRPr sz="800">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
        <p:nvSpPr>
          <p:cNvPr id="100" name="Google Shape;100;p21"/>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big idea with image" type="tx">
  <p:cSld name="TITLE_AND_BODY">
    <p:spTree>
      <p:nvGrpSpPr>
        <p:cNvPr id="1" name="Shape 101"/>
        <p:cNvGrpSpPr/>
        <p:nvPr/>
      </p:nvGrpSpPr>
      <p:grpSpPr>
        <a:xfrm>
          <a:off x="0" y="0"/>
          <a:ext cx="0" cy="0"/>
          <a:chOff x="0" y="0"/>
          <a:chExt cx="0" cy="0"/>
        </a:xfrm>
      </p:grpSpPr>
      <p:sp>
        <p:nvSpPr>
          <p:cNvPr id="102" name="Google Shape;102;p22"/>
          <p:cNvSpPr txBox="1">
            <a:spLocks noGrp="1"/>
          </p:cNvSpPr>
          <p:nvPr>
            <p:ph type="title"/>
          </p:nvPr>
        </p:nvSpPr>
        <p:spPr>
          <a:xfrm>
            <a:off x="1223925" y="457200"/>
            <a:ext cx="3435000" cy="1859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4200"/>
              <a:buNone/>
              <a:defRPr>
                <a:solidFill>
                  <a:schemeClr val="lt1"/>
                </a:solidFill>
              </a:defRPr>
            </a:lvl1pPr>
            <a:lvl2pPr lvl="1">
              <a:spcBef>
                <a:spcPts val="0"/>
              </a:spcBef>
              <a:spcAft>
                <a:spcPts val="0"/>
              </a:spcAft>
              <a:buClr>
                <a:schemeClr val="lt1"/>
              </a:buClr>
              <a:buSzPts val="4200"/>
              <a:buNone/>
              <a:defRPr>
                <a:solidFill>
                  <a:schemeClr val="lt1"/>
                </a:solidFill>
              </a:defRPr>
            </a:lvl2pPr>
            <a:lvl3pPr lvl="2">
              <a:spcBef>
                <a:spcPts val="0"/>
              </a:spcBef>
              <a:spcAft>
                <a:spcPts val="0"/>
              </a:spcAft>
              <a:buClr>
                <a:schemeClr val="lt1"/>
              </a:buClr>
              <a:buSzPts val="4200"/>
              <a:buNone/>
              <a:defRPr>
                <a:solidFill>
                  <a:schemeClr val="lt1"/>
                </a:solidFill>
              </a:defRPr>
            </a:lvl3pPr>
            <a:lvl4pPr lvl="3">
              <a:spcBef>
                <a:spcPts val="0"/>
              </a:spcBef>
              <a:spcAft>
                <a:spcPts val="0"/>
              </a:spcAft>
              <a:buClr>
                <a:schemeClr val="lt1"/>
              </a:buClr>
              <a:buSzPts val="4200"/>
              <a:buNone/>
              <a:defRPr>
                <a:solidFill>
                  <a:schemeClr val="lt1"/>
                </a:solidFill>
              </a:defRPr>
            </a:lvl4pPr>
            <a:lvl5pPr lvl="4">
              <a:spcBef>
                <a:spcPts val="0"/>
              </a:spcBef>
              <a:spcAft>
                <a:spcPts val="0"/>
              </a:spcAft>
              <a:buClr>
                <a:schemeClr val="lt1"/>
              </a:buClr>
              <a:buSzPts val="4200"/>
              <a:buNone/>
              <a:defRPr>
                <a:solidFill>
                  <a:schemeClr val="lt1"/>
                </a:solidFill>
              </a:defRPr>
            </a:lvl5pPr>
            <a:lvl6pPr lvl="5">
              <a:spcBef>
                <a:spcPts val="0"/>
              </a:spcBef>
              <a:spcAft>
                <a:spcPts val="0"/>
              </a:spcAft>
              <a:buClr>
                <a:schemeClr val="lt1"/>
              </a:buClr>
              <a:buSzPts val="4200"/>
              <a:buNone/>
              <a:defRPr>
                <a:solidFill>
                  <a:schemeClr val="lt1"/>
                </a:solidFill>
              </a:defRPr>
            </a:lvl6pPr>
            <a:lvl7pPr lvl="6">
              <a:spcBef>
                <a:spcPts val="0"/>
              </a:spcBef>
              <a:spcAft>
                <a:spcPts val="0"/>
              </a:spcAft>
              <a:buClr>
                <a:schemeClr val="lt1"/>
              </a:buClr>
              <a:buSzPts val="4200"/>
              <a:buNone/>
              <a:defRPr>
                <a:solidFill>
                  <a:schemeClr val="lt1"/>
                </a:solidFill>
              </a:defRPr>
            </a:lvl7pPr>
            <a:lvl8pPr lvl="7">
              <a:spcBef>
                <a:spcPts val="0"/>
              </a:spcBef>
              <a:spcAft>
                <a:spcPts val="0"/>
              </a:spcAft>
              <a:buClr>
                <a:schemeClr val="lt1"/>
              </a:buClr>
              <a:buSzPts val="4200"/>
              <a:buNone/>
              <a:defRPr>
                <a:solidFill>
                  <a:schemeClr val="lt1"/>
                </a:solidFill>
              </a:defRPr>
            </a:lvl8pPr>
            <a:lvl9pPr lvl="8">
              <a:spcBef>
                <a:spcPts val="0"/>
              </a:spcBef>
              <a:spcAft>
                <a:spcPts val="0"/>
              </a:spcAft>
              <a:buClr>
                <a:schemeClr val="lt1"/>
              </a:buClr>
              <a:buSzPts val="4200"/>
              <a:buNone/>
              <a:defRPr>
                <a:solidFill>
                  <a:schemeClr val="lt1"/>
                </a:solidFill>
              </a:defRPr>
            </a:lvl9pPr>
          </a:lstStyle>
          <a:p>
            <a:endParaRPr/>
          </a:p>
        </p:txBody>
      </p:sp>
      <p:sp>
        <p:nvSpPr>
          <p:cNvPr id="103" name="Google Shape;103;p22"/>
          <p:cNvSpPr txBox="1">
            <a:spLocks noGrp="1"/>
          </p:cNvSpPr>
          <p:nvPr>
            <p:ph type="subTitle" idx="1"/>
          </p:nvPr>
        </p:nvSpPr>
        <p:spPr>
          <a:xfrm>
            <a:off x="5239600" y="871784"/>
            <a:ext cx="3447300" cy="259200"/>
          </a:xfrm>
          <a:prstGeom prst="rect">
            <a:avLst/>
          </a:prstGeom>
        </p:spPr>
        <p:txBody>
          <a:bodyPr spcFirstLastPara="1" wrap="square" lIns="91425" tIns="91425" rIns="91425" bIns="91425" anchor="t" anchorCtr="0">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a:endParaRPr/>
          </a:p>
        </p:txBody>
      </p:sp>
      <p:sp>
        <p:nvSpPr>
          <p:cNvPr id="104" name="Google Shape;104;p22"/>
          <p:cNvSpPr txBox="1">
            <a:spLocks noGrp="1"/>
          </p:cNvSpPr>
          <p:nvPr>
            <p:ph type="body" idx="2"/>
          </p:nvPr>
        </p:nvSpPr>
        <p:spPr>
          <a:xfrm>
            <a:off x="4937300" y="1290250"/>
            <a:ext cx="2875500" cy="282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500"/>
              </a:spcBef>
              <a:spcAft>
                <a:spcPts val="0"/>
              </a:spcAft>
              <a:buSzPts val="1200"/>
              <a:buChar char="○"/>
              <a:defRPr/>
            </a:lvl2pPr>
            <a:lvl3pPr marL="1371600" lvl="2" indent="-304800">
              <a:spcBef>
                <a:spcPts val="500"/>
              </a:spcBef>
              <a:spcAft>
                <a:spcPts val="0"/>
              </a:spcAft>
              <a:buSzPts val="1200"/>
              <a:buChar char="■"/>
              <a:defRPr/>
            </a:lvl3pPr>
            <a:lvl4pPr marL="1828800" lvl="3" indent="-304800">
              <a:spcBef>
                <a:spcPts val="500"/>
              </a:spcBef>
              <a:spcAft>
                <a:spcPts val="0"/>
              </a:spcAft>
              <a:buSzPts val="1200"/>
              <a:buChar char="●"/>
              <a:defRPr/>
            </a:lvl4pPr>
            <a:lvl5pPr marL="2286000" lvl="4" indent="-304800">
              <a:spcBef>
                <a:spcPts val="500"/>
              </a:spcBef>
              <a:spcAft>
                <a:spcPts val="0"/>
              </a:spcAft>
              <a:buSzPts val="1200"/>
              <a:buChar char="○"/>
              <a:defRPr/>
            </a:lvl5pPr>
            <a:lvl6pPr marL="2743200" lvl="5" indent="-304800">
              <a:spcBef>
                <a:spcPts val="500"/>
              </a:spcBef>
              <a:spcAft>
                <a:spcPts val="0"/>
              </a:spcAft>
              <a:buSzPts val="1200"/>
              <a:buChar char="■"/>
              <a:defRPr/>
            </a:lvl6pPr>
            <a:lvl7pPr marL="3200400" lvl="6" indent="-304800">
              <a:spcBef>
                <a:spcPts val="500"/>
              </a:spcBef>
              <a:spcAft>
                <a:spcPts val="0"/>
              </a:spcAft>
              <a:buSzPts val="1200"/>
              <a:buChar char="●"/>
              <a:defRPr/>
            </a:lvl7pPr>
            <a:lvl8pPr marL="3657600" lvl="7" indent="-304800">
              <a:spcBef>
                <a:spcPts val="500"/>
              </a:spcBef>
              <a:spcAft>
                <a:spcPts val="0"/>
              </a:spcAft>
              <a:buSzPts val="1200"/>
              <a:buChar char="○"/>
              <a:defRPr/>
            </a:lvl8pPr>
            <a:lvl9pPr marL="4114800" lvl="8" indent="-304800">
              <a:spcBef>
                <a:spcPts val="500"/>
              </a:spcBef>
              <a:spcAft>
                <a:spcPts val="500"/>
              </a:spcAft>
              <a:buSzPts val="1200"/>
              <a:buChar char="■"/>
              <a:defRPr/>
            </a:lvl9pPr>
          </a:lstStyle>
          <a:p>
            <a:endParaRPr/>
          </a:p>
        </p:txBody>
      </p:sp>
      <p:sp>
        <p:nvSpPr>
          <p:cNvPr id="105" name="Google Shape;105;p22"/>
          <p:cNvSpPr txBox="1">
            <a:spLocks noGrp="1"/>
          </p:cNvSpPr>
          <p:nvPr>
            <p:ph type="subTitle" idx="3"/>
          </p:nvPr>
        </p:nvSpPr>
        <p:spPr>
          <a:xfrm>
            <a:off x="342900" y="4799170"/>
            <a:ext cx="4239900" cy="273900"/>
          </a:xfrm>
          <a:prstGeom prst="rect">
            <a:avLst/>
          </a:prstGeom>
        </p:spPr>
        <p:txBody>
          <a:bodyPr spcFirstLastPara="1" wrap="square" lIns="137150" tIns="91425" rIns="91425" bIns="91425" anchor="ctr" anchorCtr="0">
            <a:noAutofit/>
          </a:bodyPr>
          <a:lstStyle>
            <a:lvl1pPr lvl="0">
              <a:spcBef>
                <a:spcPts val="0"/>
              </a:spcBef>
              <a:spcAft>
                <a:spcPts val="0"/>
              </a:spcAft>
              <a:buSzPts val="800"/>
              <a:buFont typeface="IBM Plex Mono Light"/>
              <a:buNone/>
              <a:defRPr sz="800">
                <a:latin typeface="IBM Plex Mono Light"/>
                <a:ea typeface="IBM Plex Mono Light"/>
                <a:cs typeface="IBM Plex Mono Light"/>
                <a:sym typeface="IBM Plex Mono Light"/>
              </a:defRPr>
            </a:lvl1pPr>
            <a:lvl2pPr lvl="1">
              <a:spcBef>
                <a:spcPts val="400"/>
              </a:spcBef>
              <a:spcAft>
                <a:spcPts val="0"/>
              </a:spcAft>
              <a:buSzPts val="800"/>
              <a:buFont typeface="IBM Plex Mono Light"/>
              <a:buNone/>
              <a:defRPr sz="800">
                <a:latin typeface="IBM Plex Mono Light"/>
                <a:ea typeface="IBM Plex Mono Light"/>
                <a:cs typeface="IBM Plex Mono Light"/>
                <a:sym typeface="IBM Plex Mono Light"/>
              </a:defRPr>
            </a:lvl2pPr>
            <a:lvl3pPr lvl="2">
              <a:spcBef>
                <a:spcPts val="400"/>
              </a:spcBef>
              <a:spcAft>
                <a:spcPts val="0"/>
              </a:spcAft>
              <a:buSzPts val="800"/>
              <a:buFont typeface="IBM Plex Mono Light"/>
              <a:buNone/>
              <a:defRPr sz="800">
                <a:latin typeface="IBM Plex Mono Light"/>
                <a:ea typeface="IBM Plex Mono Light"/>
                <a:cs typeface="IBM Plex Mono Light"/>
                <a:sym typeface="IBM Plex Mono Light"/>
              </a:defRPr>
            </a:lvl3pPr>
            <a:lvl4pPr lvl="3">
              <a:spcBef>
                <a:spcPts val="400"/>
              </a:spcBef>
              <a:spcAft>
                <a:spcPts val="0"/>
              </a:spcAft>
              <a:buSzPts val="800"/>
              <a:buFont typeface="IBM Plex Mono Light"/>
              <a:buNone/>
              <a:defRPr sz="800">
                <a:latin typeface="IBM Plex Mono Light"/>
                <a:ea typeface="IBM Plex Mono Light"/>
                <a:cs typeface="IBM Plex Mono Light"/>
                <a:sym typeface="IBM Plex Mono Light"/>
              </a:defRPr>
            </a:lvl4pPr>
            <a:lvl5pPr lvl="4">
              <a:spcBef>
                <a:spcPts val="400"/>
              </a:spcBef>
              <a:spcAft>
                <a:spcPts val="0"/>
              </a:spcAft>
              <a:buSzPts val="800"/>
              <a:buFont typeface="IBM Plex Mono Light"/>
              <a:buNone/>
              <a:defRPr sz="800">
                <a:latin typeface="IBM Plex Mono Light"/>
                <a:ea typeface="IBM Plex Mono Light"/>
                <a:cs typeface="IBM Plex Mono Light"/>
                <a:sym typeface="IBM Plex Mono Light"/>
              </a:defRPr>
            </a:lvl5pPr>
            <a:lvl6pPr lvl="5">
              <a:spcBef>
                <a:spcPts val="400"/>
              </a:spcBef>
              <a:spcAft>
                <a:spcPts val="0"/>
              </a:spcAft>
              <a:buSzPts val="800"/>
              <a:buFont typeface="IBM Plex Mono Light"/>
              <a:buNone/>
              <a:defRPr sz="800">
                <a:latin typeface="IBM Plex Mono Light"/>
                <a:ea typeface="IBM Plex Mono Light"/>
                <a:cs typeface="IBM Plex Mono Light"/>
                <a:sym typeface="IBM Plex Mono Light"/>
              </a:defRPr>
            </a:lvl6pPr>
            <a:lvl7pPr lvl="6">
              <a:spcBef>
                <a:spcPts val="400"/>
              </a:spcBef>
              <a:spcAft>
                <a:spcPts val="0"/>
              </a:spcAft>
              <a:buSzPts val="800"/>
              <a:buFont typeface="IBM Plex Mono Light"/>
              <a:buNone/>
              <a:defRPr sz="800">
                <a:latin typeface="IBM Plex Mono Light"/>
                <a:ea typeface="IBM Plex Mono Light"/>
                <a:cs typeface="IBM Plex Mono Light"/>
                <a:sym typeface="IBM Plex Mono Light"/>
              </a:defRPr>
            </a:lvl7pPr>
            <a:lvl8pPr lvl="7">
              <a:spcBef>
                <a:spcPts val="400"/>
              </a:spcBef>
              <a:spcAft>
                <a:spcPts val="0"/>
              </a:spcAft>
              <a:buSzPts val="800"/>
              <a:buFont typeface="IBM Plex Mono Light"/>
              <a:buNone/>
              <a:defRPr sz="800">
                <a:latin typeface="IBM Plex Mono Light"/>
                <a:ea typeface="IBM Plex Mono Light"/>
                <a:cs typeface="IBM Plex Mono Light"/>
                <a:sym typeface="IBM Plex Mono Light"/>
              </a:defRPr>
            </a:lvl8pPr>
            <a:lvl9pPr lvl="8">
              <a:spcBef>
                <a:spcPts val="400"/>
              </a:spcBef>
              <a:spcAft>
                <a:spcPts val="400"/>
              </a:spcAft>
              <a:buSzPts val="800"/>
              <a:buFont typeface="IBM Plex Mono Light"/>
              <a:buNone/>
              <a:defRPr sz="800">
                <a:latin typeface="IBM Plex Mono Light"/>
                <a:ea typeface="IBM Plex Mono Light"/>
                <a:cs typeface="IBM Plex Mono Light"/>
                <a:sym typeface="IBM Plex Mono Light"/>
              </a:defRPr>
            </a:lvl9pPr>
          </a:lstStyle>
          <a:p>
            <a:endParaRPr/>
          </a:p>
        </p:txBody>
      </p:sp>
      <p:sp>
        <p:nvSpPr>
          <p:cNvPr id="106" name="Google Shape;106;p22"/>
          <p:cNvSpPr txBox="1">
            <a:spLocks noGrp="1"/>
          </p:cNvSpPr>
          <p:nvPr>
            <p:ph type="sldNum" idx="12"/>
          </p:nvPr>
        </p:nvSpPr>
        <p:spPr>
          <a:xfrm>
            <a:off x="8229600" y="4799170"/>
            <a:ext cx="457200" cy="273900"/>
          </a:xfrm>
          <a:prstGeom prst="rect">
            <a:avLst/>
          </a:prstGeom>
        </p:spPr>
        <p:txBody>
          <a:bodyPr spcFirstLastPara="1" wrap="square" lIns="91425" tIns="91425" rIns="91425" bIns="91425" anchor="ctr" anchorCtr="0">
            <a:noAutofit/>
          </a:bodyPr>
          <a:lstStyle>
            <a:lvl1pPr lvl="0" algn="r" rtl="0">
              <a:buNone/>
              <a:defRPr sz="800">
                <a:latin typeface="IBM Plex Sans"/>
                <a:ea typeface="IBM Plex Sans"/>
                <a:cs typeface="IBM Plex Sans"/>
                <a:sym typeface="IBM Plex Sans"/>
              </a:defRPr>
            </a:lvl1pPr>
            <a:lvl2pPr lvl="1" algn="r" rtl="0">
              <a:buNone/>
              <a:defRPr sz="800">
                <a:latin typeface="IBM Plex Sans"/>
                <a:ea typeface="IBM Plex Sans"/>
                <a:cs typeface="IBM Plex Sans"/>
                <a:sym typeface="IBM Plex Sans"/>
              </a:defRPr>
            </a:lvl2pPr>
            <a:lvl3pPr lvl="2" algn="r" rtl="0">
              <a:buNone/>
              <a:defRPr sz="800">
                <a:latin typeface="IBM Plex Sans"/>
                <a:ea typeface="IBM Plex Sans"/>
                <a:cs typeface="IBM Plex Sans"/>
                <a:sym typeface="IBM Plex Sans"/>
              </a:defRPr>
            </a:lvl3pPr>
            <a:lvl4pPr lvl="3" algn="r" rtl="0">
              <a:buNone/>
              <a:defRPr sz="800">
                <a:latin typeface="IBM Plex Sans"/>
                <a:ea typeface="IBM Plex Sans"/>
                <a:cs typeface="IBM Plex Sans"/>
                <a:sym typeface="IBM Plex Sans"/>
              </a:defRPr>
            </a:lvl4pPr>
            <a:lvl5pPr lvl="4" algn="r" rtl="0">
              <a:buNone/>
              <a:defRPr sz="800">
                <a:latin typeface="IBM Plex Sans"/>
                <a:ea typeface="IBM Plex Sans"/>
                <a:cs typeface="IBM Plex Sans"/>
                <a:sym typeface="IBM Plex Sans"/>
              </a:defRPr>
            </a:lvl5pPr>
            <a:lvl6pPr lvl="5" algn="r" rtl="0">
              <a:buNone/>
              <a:defRPr sz="800">
                <a:latin typeface="IBM Plex Sans"/>
                <a:ea typeface="IBM Plex Sans"/>
                <a:cs typeface="IBM Plex Sans"/>
                <a:sym typeface="IBM Plex Sans"/>
              </a:defRPr>
            </a:lvl6pPr>
            <a:lvl7pPr lvl="6" algn="r" rtl="0">
              <a:buNone/>
              <a:defRPr sz="800">
                <a:latin typeface="IBM Plex Sans"/>
                <a:ea typeface="IBM Plex Sans"/>
                <a:cs typeface="IBM Plex Sans"/>
                <a:sym typeface="IBM Plex Sans"/>
              </a:defRPr>
            </a:lvl7pPr>
            <a:lvl8pPr lvl="7" algn="r" rtl="0">
              <a:buNone/>
              <a:defRPr sz="800">
                <a:latin typeface="IBM Plex Sans"/>
                <a:ea typeface="IBM Plex Sans"/>
                <a:cs typeface="IBM Plex Sans"/>
                <a:sym typeface="IBM Plex Sans"/>
              </a:defRPr>
            </a:lvl8pPr>
            <a:lvl9pPr lvl="8" algn="r" rtl="0">
              <a:buNone/>
              <a:defRPr sz="800">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
        <p:nvSpPr>
          <p:cNvPr id="107" name="Google Shape;107;p22"/>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2952">
          <p15:clr>
            <a:srgbClr val="E46962"/>
          </p15:clr>
        </p15:guide>
        <p15:guide id="2" orient="horz" pos="2594">
          <p15:clr>
            <a:srgbClr val="E46962"/>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ree big ideas">
  <p:cSld name="CUSTOM_10">
    <p:spTree>
      <p:nvGrpSpPr>
        <p:cNvPr id="1" name="Shape 155"/>
        <p:cNvGrpSpPr/>
        <p:nvPr/>
      </p:nvGrpSpPr>
      <p:grpSpPr>
        <a:xfrm>
          <a:off x="0" y="0"/>
          <a:ext cx="0" cy="0"/>
          <a:chOff x="0" y="0"/>
          <a:chExt cx="0" cy="0"/>
        </a:xfrm>
      </p:grpSpPr>
      <p:sp>
        <p:nvSpPr>
          <p:cNvPr id="156" name="Google Shape;156;p29"/>
          <p:cNvSpPr txBox="1">
            <a:spLocks noGrp="1"/>
          </p:cNvSpPr>
          <p:nvPr>
            <p:ph type="title"/>
          </p:nvPr>
        </p:nvSpPr>
        <p:spPr>
          <a:xfrm>
            <a:off x="342900" y="457200"/>
            <a:ext cx="8458200" cy="15816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cxnSp>
        <p:nvCxnSpPr>
          <p:cNvPr id="157" name="Google Shape;157;p29"/>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158" name="Google Shape;158;p29"/>
          <p:cNvCxnSpPr/>
          <p:nvPr/>
        </p:nvCxnSpPr>
        <p:spPr>
          <a:xfrm>
            <a:off x="342977" y="2038918"/>
            <a:ext cx="8471100" cy="0"/>
          </a:xfrm>
          <a:prstGeom prst="straightConnector1">
            <a:avLst/>
          </a:prstGeom>
          <a:noFill/>
          <a:ln w="9525" cap="flat" cmpd="sng">
            <a:solidFill>
              <a:schemeClr val="dk1"/>
            </a:solidFill>
            <a:prstDash val="solid"/>
            <a:round/>
            <a:headEnd type="none" w="med" len="med"/>
            <a:tailEnd type="none" w="med" len="med"/>
          </a:ln>
        </p:spPr>
      </p:cxnSp>
      <p:sp>
        <p:nvSpPr>
          <p:cNvPr id="159" name="Google Shape;159;p29"/>
          <p:cNvSpPr/>
          <p:nvPr/>
        </p:nvSpPr>
        <p:spPr>
          <a:xfrm>
            <a:off x="453727" y="2387675"/>
            <a:ext cx="132900" cy="1329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0" name="Google Shape;160;p29"/>
          <p:cNvSpPr txBox="1">
            <a:spLocks noGrp="1"/>
          </p:cNvSpPr>
          <p:nvPr>
            <p:ph type="subTitle" idx="1"/>
          </p:nvPr>
        </p:nvSpPr>
        <p:spPr>
          <a:xfrm>
            <a:off x="645275" y="2291984"/>
            <a:ext cx="2415000" cy="259200"/>
          </a:xfrm>
          <a:prstGeom prst="rect">
            <a:avLst/>
          </a:prstGeom>
        </p:spPr>
        <p:txBody>
          <a:bodyPr spcFirstLastPara="1" wrap="square" lIns="91425" tIns="91425" rIns="91425" bIns="91425" anchor="t" anchorCtr="0">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a:endParaRPr/>
          </a:p>
        </p:txBody>
      </p:sp>
      <p:sp>
        <p:nvSpPr>
          <p:cNvPr id="161" name="Google Shape;161;p29"/>
          <p:cNvSpPr txBox="1">
            <a:spLocks noGrp="1"/>
          </p:cNvSpPr>
          <p:nvPr>
            <p:ph type="body" idx="2"/>
          </p:nvPr>
        </p:nvSpPr>
        <p:spPr>
          <a:xfrm>
            <a:off x="342975" y="2710450"/>
            <a:ext cx="2717400" cy="1734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500"/>
              </a:spcBef>
              <a:spcAft>
                <a:spcPts val="0"/>
              </a:spcAft>
              <a:buSzPts val="1200"/>
              <a:buChar char="○"/>
              <a:defRPr/>
            </a:lvl2pPr>
            <a:lvl3pPr marL="1371600" lvl="2" indent="-304800">
              <a:spcBef>
                <a:spcPts val="500"/>
              </a:spcBef>
              <a:spcAft>
                <a:spcPts val="0"/>
              </a:spcAft>
              <a:buSzPts val="1200"/>
              <a:buChar char="■"/>
              <a:defRPr/>
            </a:lvl3pPr>
            <a:lvl4pPr marL="1828800" lvl="3" indent="-304800">
              <a:spcBef>
                <a:spcPts val="500"/>
              </a:spcBef>
              <a:spcAft>
                <a:spcPts val="0"/>
              </a:spcAft>
              <a:buSzPts val="1200"/>
              <a:buChar char="●"/>
              <a:defRPr/>
            </a:lvl4pPr>
            <a:lvl5pPr marL="2286000" lvl="4" indent="-304800">
              <a:spcBef>
                <a:spcPts val="500"/>
              </a:spcBef>
              <a:spcAft>
                <a:spcPts val="0"/>
              </a:spcAft>
              <a:buSzPts val="1200"/>
              <a:buChar char="○"/>
              <a:defRPr/>
            </a:lvl5pPr>
            <a:lvl6pPr marL="2743200" lvl="5" indent="-304800">
              <a:spcBef>
                <a:spcPts val="500"/>
              </a:spcBef>
              <a:spcAft>
                <a:spcPts val="0"/>
              </a:spcAft>
              <a:buSzPts val="1200"/>
              <a:buChar char="■"/>
              <a:defRPr/>
            </a:lvl6pPr>
            <a:lvl7pPr marL="3200400" lvl="6" indent="-304800">
              <a:spcBef>
                <a:spcPts val="500"/>
              </a:spcBef>
              <a:spcAft>
                <a:spcPts val="0"/>
              </a:spcAft>
              <a:buSzPts val="1200"/>
              <a:buChar char="●"/>
              <a:defRPr/>
            </a:lvl7pPr>
            <a:lvl8pPr marL="3657600" lvl="7" indent="-304800">
              <a:spcBef>
                <a:spcPts val="500"/>
              </a:spcBef>
              <a:spcAft>
                <a:spcPts val="0"/>
              </a:spcAft>
              <a:buSzPts val="1200"/>
              <a:buChar char="○"/>
              <a:defRPr/>
            </a:lvl8pPr>
            <a:lvl9pPr marL="4114800" lvl="8" indent="-304800">
              <a:spcBef>
                <a:spcPts val="500"/>
              </a:spcBef>
              <a:spcAft>
                <a:spcPts val="500"/>
              </a:spcAft>
              <a:buSzPts val="1200"/>
              <a:buChar char="■"/>
              <a:defRPr/>
            </a:lvl9pPr>
          </a:lstStyle>
          <a:p>
            <a:endParaRPr/>
          </a:p>
        </p:txBody>
      </p:sp>
      <p:cxnSp>
        <p:nvCxnSpPr>
          <p:cNvPr id="162" name="Google Shape;162;p29"/>
          <p:cNvCxnSpPr/>
          <p:nvPr/>
        </p:nvCxnSpPr>
        <p:spPr>
          <a:xfrm>
            <a:off x="342977" y="4568993"/>
            <a:ext cx="8471100" cy="0"/>
          </a:xfrm>
          <a:prstGeom prst="straightConnector1">
            <a:avLst/>
          </a:prstGeom>
          <a:noFill/>
          <a:ln w="9525" cap="flat" cmpd="sng">
            <a:solidFill>
              <a:schemeClr val="dk1"/>
            </a:solidFill>
            <a:prstDash val="solid"/>
            <a:round/>
            <a:headEnd type="none" w="med" len="med"/>
            <a:tailEnd type="none" w="med" len="med"/>
          </a:ln>
        </p:spPr>
      </p:cxnSp>
      <p:sp>
        <p:nvSpPr>
          <p:cNvPr id="163" name="Google Shape;163;p29"/>
          <p:cNvSpPr/>
          <p:nvPr/>
        </p:nvSpPr>
        <p:spPr>
          <a:xfrm>
            <a:off x="3324052" y="2387675"/>
            <a:ext cx="132900" cy="1329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4" name="Google Shape;164;p29"/>
          <p:cNvSpPr txBox="1">
            <a:spLocks noGrp="1"/>
          </p:cNvSpPr>
          <p:nvPr>
            <p:ph type="subTitle" idx="3"/>
          </p:nvPr>
        </p:nvSpPr>
        <p:spPr>
          <a:xfrm>
            <a:off x="3515600" y="2291984"/>
            <a:ext cx="2415000" cy="259200"/>
          </a:xfrm>
          <a:prstGeom prst="rect">
            <a:avLst/>
          </a:prstGeom>
        </p:spPr>
        <p:txBody>
          <a:bodyPr spcFirstLastPara="1" wrap="square" lIns="91425" tIns="91425" rIns="91425" bIns="91425" anchor="t" anchorCtr="0">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a:endParaRPr/>
          </a:p>
        </p:txBody>
      </p:sp>
      <p:sp>
        <p:nvSpPr>
          <p:cNvPr id="165" name="Google Shape;165;p29"/>
          <p:cNvSpPr txBox="1">
            <a:spLocks noGrp="1"/>
          </p:cNvSpPr>
          <p:nvPr>
            <p:ph type="body" idx="4"/>
          </p:nvPr>
        </p:nvSpPr>
        <p:spPr>
          <a:xfrm>
            <a:off x="3213300" y="2710450"/>
            <a:ext cx="2717400" cy="1734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500"/>
              </a:spcBef>
              <a:spcAft>
                <a:spcPts val="0"/>
              </a:spcAft>
              <a:buSzPts val="1200"/>
              <a:buChar char="○"/>
              <a:defRPr/>
            </a:lvl2pPr>
            <a:lvl3pPr marL="1371600" lvl="2" indent="-304800">
              <a:spcBef>
                <a:spcPts val="500"/>
              </a:spcBef>
              <a:spcAft>
                <a:spcPts val="0"/>
              </a:spcAft>
              <a:buSzPts val="1200"/>
              <a:buChar char="■"/>
              <a:defRPr/>
            </a:lvl3pPr>
            <a:lvl4pPr marL="1828800" lvl="3" indent="-304800">
              <a:spcBef>
                <a:spcPts val="500"/>
              </a:spcBef>
              <a:spcAft>
                <a:spcPts val="0"/>
              </a:spcAft>
              <a:buSzPts val="1200"/>
              <a:buChar char="●"/>
              <a:defRPr/>
            </a:lvl4pPr>
            <a:lvl5pPr marL="2286000" lvl="4" indent="-304800">
              <a:spcBef>
                <a:spcPts val="500"/>
              </a:spcBef>
              <a:spcAft>
                <a:spcPts val="0"/>
              </a:spcAft>
              <a:buSzPts val="1200"/>
              <a:buChar char="○"/>
              <a:defRPr/>
            </a:lvl5pPr>
            <a:lvl6pPr marL="2743200" lvl="5" indent="-304800">
              <a:spcBef>
                <a:spcPts val="500"/>
              </a:spcBef>
              <a:spcAft>
                <a:spcPts val="0"/>
              </a:spcAft>
              <a:buSzPts val="1200"/>
              <a:buChar char="■"/>
              <a:defRPr/>
            </a:lvl6pPr>
            <a:lvl7pPr marL="3200400" lvl="6" indent="-304800">
              <a:spcBef>
                <a:spcPts val="500"/>
              </a:spcBef>
              <a:spcAft>
                <a:spcPts val="0"/>
              </a:spcAft>
              <a:buSzPts val="1200"/>
              <a:buChar char="●"/>
              <a:defRPr/>
            </a:lvl7pPr>
            <a:lvl8pPr marL="3657600" lvl="7" indent="-304800">
              <a:spcBef>
                <a:spcPts val="500"/>
              </a:spcBef>
              <a:spcAft>
                <a:spcPts val="0"/>
              </a:spcAft>
              <a:buSzPts val="1200"/>
              <a:buChar char="○"/>
              <a:defRPr/>
            </a:lvl8pPr>
            <a:lvl9pPr marL="4114800" lvl="8" indent="-304800">
              <a:spcBef>
                <a:spcPts val="500"/>
              </a:spcBef>
              <a:spcAft>
                <a:spcPts val="500"/>
              </a:spcAft>
              <a:buSzPts val="1200"/>
              <a:buChar char="■"/>
              <a:defRPr/>
            </a:lvl9pPr>
          </a:lstStyle>
          <a:p>
            <a:endParaRPr/>
          </a:p>
        </p:txBody>
      </p:sp>
      <p:sp>
        <p:nvSpPr>
          <p:cNvPr id="166" name="Google Shape;166;p29"/>
          <p:cNvSpPr/>
          <p:nvPr/>
        </p:nvSpPr>
        <p:spPr>
          <a:xfrm>
            <a:off x="6194377" y="2387675"/>
            <a:ext cx="132900" cy="1329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7" name="Google Shape;167;p29"/>
          <p:cNvSpPr txBox="1">
            <a:spLocks noGrp="1"/>
          </p:cNvSpPr>
          <p:nvPr>
            <p:ph type="subTitle" idx="5"/>
          </p:nvPr>
        </p:nvSpPr>
        <p:spPr>
          <a:xfrm>
            <a:off x="6385925" y="2291984"/>
            <a:ext cx="2415000" cy="259200"/>
          </a:xfrm>
          <a:prstGeom prst="rect">
            <a:avLst/>
          </a:prstGeom>
        </p:spPr>
        <p:txBody>
          <a:bodyPr spcFirstLastPara="1" wrap="square" lIns="91425" tIns="91425" rIns="91425" bIns="91425" anchor="t" anchorCtr="0">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a:endParaRPr/>
          </a:p>
        </p:txBody>
      </p:sp>
      <p:sp>
        <p:nvSpPr>
          <p:cNvPr id="168" name="Google Shape;168;p29"/>
          <p:cNvSpPr txBox="1">
            <a:spLocks noGrp="1"/>
          </p:cNvSpPr>
          <p:nvPr>
            <p:ph type="body" idx="6"/>
          </p:nvPr>
        </p:nvSpPr>
        <p:spPr>
          <a:xfrm>
            <a:off x="6083625" y="2710450"/>
            <a:ext cx="2717400" cy="1734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500"/>
              </a:spcBef>
              <a:spcAft>
                <a:spcPts val="0"/>
              </a:spcAft>
              <a:buSzPts val="1200"/>
              <a:buChar char="○"/>
              <a:defRPr/>
            </a:lvl2pPr>
            <a:lvl3pPr marL="1371600" lvl="2" indent="-304800">
              <a:spcBef>
                <a:spcPts val="500"/>
              </a:spcBef>
              <a:spcAft>
                <a:spcPts val="0"/>
              </a:spcAft>
              <a:buSzPts val="1200"/>
              <a:buChar char="■"/>
              <a:defRPr/>
            </a:lvl3pPr>
            <a:lvl4pPr marL="1828800" lvl="3" indent="-304800">
              <a:spcBef>
                <a:spcPts val="500"/>
              </a:spcBef>
              <a:spcAft>
                <a:spcPts val="0"/>
              </a:spcAft>
              <a:buSzPts val="1200"/>
              <a:buChar char="●"/>
              <a:defRPr/>
            </a:lvl4pPr>
            <a:lvl5pPr marL="2286000" lvl="4" indent="-304800">
              <a:spcBef>
                <a:spcPts val="500"/>
              </a:spcBef>
              <a:spcAft>
                <a:spcPts val="0"/>
              </a:spcAft>
              <a:buSzPts val="1200"/>
              <a:buChar char="○"/>
              <a:defRPr/>
            </a:lvl5pPr>
            <a:lvl6pPr marL="2743200" lvl="5" indent="-304800">
              <a:spcBef>
                <a:spcPts val="500"/>
              </a:spcBef>
              <a:spcAft>
                <a:spcPts val="0"/>
              </a:spcAft>
              <a:buSzPts val="1200"/>
              <a:buChar char="■"/>
              <a:defRPr/>
            </a:lvl6pPr>
            <a:lvl7pPr marL="3200400" lvl="6" indent="-304800">
              <a:spcBef>
                <a:spcPts val="500"/>
              </a:spcBef>
              <a:spcAft>
                <a:spcPts val="0"/>
              </a:spcAft>
              <a:buSzPts val="1200"/>
              <a:buChar char="●"/>
              <a:defRPr/>
            </a:lvl7pPr>
            <a:lvl8pPr marL="3657600" lvl="7" indent="-304800">
              <a:spcBef>
                <a:spcPts val="500"/>
              </a:spcBef>
              <a:spcAft>
                <a:spcPts val="0"/>
              </a:spcAft>
              <a:buSzPts val="1200"/>
              <a:buChar char="○"/>
              <a:defRPr/>
            </a:lvl8pPr>
            <a:lvl9pPr marL="4114800" lvl="8" indent="-304800">
              <a:spcBef>
                <a:spcPts val="500"/>
              </a:spcBef>
              <a:spcAft>
                <a:spcPts val="500"/>
              </a:spcAft>
              <a:buSzPts val="1200"/>
              <a:buChar char="■"/>
              <a:defRPr/>
            </a:lvl9pPr>
          </a:lstStyle>
          <a:p>
            <a:endParaRPr/>
          </a:p>
        </p:txBody>
      </p:sp>
      <p:sp>
        <p:nvSpPr>
          <p:cNvPr id="169" name="Google Shape;169;p29"/>
          <p:cNvSpPr txBox="1">
            <a:spLocks noGrp="1"/>
          </p:cNvSpPr>
          <p:nvPr>
            <p:ph type="sldNum" idx="12"/>
          </p:nvPr>
        </p:nvSpPr>
        <p:spPr>
          <a:xfrm>
            <a:off x="8229600" y="4799170"/>
            <a:ext cx="457200" cy="273900"/>
          </a:xfrm>
          <a:prstGeom prst="rect">
            <a:avLst/>
          </a:prstGeom>
        </p:spPr>
        <p:txBody>
          <a:bodyPr spcFirstLastPara="1" wrap="square" lIns="91425" tIns="91425" rIns="91425" bIns="91425" anchor="ctr" anchorCtr="0">
            <a:noAutofit/>
          </a:bodyPr>
          <a:lstStyle>
            <a:lvl1pPr lvl="0" algn="r" rtl="0">
              <a:buNone/>
              <a:defRPr sz="800">
                <a:latin typeface="IBM Plex Sans"/>
                <a:ea typeface="IBM Plex Sans"/>
                <a:cs typeface="IBM Plex Sans"/>
                <a:sym typeface="IBM Plex Sans"/>
              </a:defRPr>
            </a:lvl1pPr>
            <a:lvl2pPr lvl="1" algn="r" rtl="0">
              <a:buNone/>
              <a:defRPr sz="800">
                <a:latin typeface="IBM Plex Sans"/>
                <a:ea typeface="IBM Plex Sans"/>
                <a:cs typeface="IBM Plex Sans"/>
                <a:sym typeface="IBM Plex Sans"/>
              </a:defRPr>
            </a:lvl2pPr>
            <a:lvl3pPr lvl="2" algn="r" rtl="0">
              <a:buNone/>
              <a:defRPr sz="800">
                <a:latin typeface="IBM Plex Sans"/>
                <a:ea typeface="IBM Plex Sans"/>
                <a:cs typeface="IBM Plex Sans"/>
                <a:sym typeface="IBM Plex Sans"/>
              </a:defRPr>
            </a:lvl3pPr>
            <a:lvl4pPr lvl="3" algn="r" rtl="0">
              <a:buNone/>
              <a:defRPr sz="800">
                <a:latin typeface="IBM Plex Sans"/>
                <a:ea typeface="IBM Plex Sans"/>
                <a:cs typeface="IBM Plex Sans"/>
                <a:sym typeface="IBM Plex Sans"/>
              </a:defRPr>
            </a:lvl4pPr>
            <a:lvl5pPr lvl="4" algn="r" rtl="0">
              <a:buNone/>
              <a:defRPr sz="800">
                <a:latin typeface="IBM Plex Sans"/>
                <a:ea typeface="IBM Plex Sans"/>
                <a:cs typeface="IBM Plex Sans"/>
                <a:sym typeface="IBM Plex Sans"/>
              </a:defRPr>
            </a:lvl5pPr>
            <a:lvl6pPr lvl="5" algn="r" rtl="0">
              <a:buNone/>
              <a:defRPr sz="800">
                <a:latin typeface="IBM Plex Sans"/>
                <a:ea typeface="IBM Plex Sans"/>
                <a:cs typeface="IBM Plex Sans"/>
                <a:sym typeface="IBM Plex Sans"/>
              </a:defRPr>
            </a:lvl6pPr>
            <a:lvl7pPr lvl="6" algn="r" rtl="0">
              <a:buNone/>
              <a:defRPr sz="800">
                <a:latin typeface="IBM Plex Sans"/>
                <a:ea typeface="IBM Plex Sans"/>
                <a:cs typeface="IBM Plex Sans"/>
                <a:sym typeface="IBM Plex Sans"/>
              </a:defRPr>
            </a:lvl7pPr>
            <a:lvl8pPr lvl="7" algn="r" rtl="0">
              <a:buNone/>
              <a:defRPr sz="800">
                <a:latin typeface="IBM Plex Sans"/>
                <a:ea typeface="IBM Plex Sans"/>
                <a:cs typeface="IBM Plex Sans"/>
                <a:sym typeface="IBM Plex Sans"/>
              </a:defRPr>
            </a:lvl8pPr>
            <a:lvl9pPr lvl="8" algn="r" rtl="0">
              <a:buNone/>
              <a:defRPr sz="800">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
        <p:nvSpPr>
          <p:cNvPr id="170" name="Google Shape;170;p29"/>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pos="5544">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big ideas">
  <p:cSld name="CUSTOM_6_1">
    <p:spTree>
      <p:nvGrpSpPr>
        <p:cNvPr id="1" name="Shape 171"/>
        <p:cNvGrpSpPr/>
        <p:nvPr/>
      </p:nvGrpSpPr>
      <p:grpSpPr>
        <a:xfrm>
          <a:off x="0" y="0"/>
          <a:ext cx="0" cy="0"/>
          <a:chOff x="0" y="0"/>
          <a:chExt cx="0" cy="0"/>
        </a:xfrm>
      </p:grpSpPr>
      <p:sp>
        <p:nvSpPr>
          <p:cNvPr id="172" name="Google Shape;172;p30"/>
          <p:cNvSpPr txBox="1">
            <a:spLocks noGrp="1"/>
          </p:cNvSpPr>
          <p:nvPr>
            <p:ph type="title"/>
          </p:nvPr>
        </p:nvSpPr>
        <p:spPr>
          <a:xfrm>
            <a:off x="342900" y="457200"/>
            <a:ext cx="8458200" cy="15816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cxnSp>
        <p:nvCxnSpPr>
          <p:cNvPr id="173" name="Google Shape;173;p30"/>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174" name="Google Shape;174;p30"/>
          <p:cNvCxnSpPr/>
          <p:nvPr/>
        </p:nvCxnSpPr>
        <p:spPr>
          <a:xfrm>
            <a:off x="342977" y="2038918"/>
            <a:ext cx="8471100" cy="0"/>
          </a:xfrm>
          <a:prstGeom prst="straightConnector1">
            <a:avLst/>
          </a:prstGeom>
          <a:noFill/>
          <a:ln w="9525" cap="flat" cmpd="sng">
            <a:solidFill>
              <a:schemeClr val="dk1"/>
            </a:solidFill>
            <a:prstDash val="solid"/>
            <a:round/>
            <a:headEnd type="none" w="med" len="med"/>
            <a:tailEnd type="none" w="med" len="med"/>
          </a:ln>
        </p:spPr>
      </p:cxnSp>
      <p:sp>
        <p:nvSpPr>
          <p:cNvPr id="175" name="Google Shape;175;p30"/>
          <p:cNvSpPr/>
          <p:nvPr/>
        </p:nvSpPr>
        <p:spPr>
          <a:xfrm>
            <a:off x="453727" y="2387675"/>
            <a:ext cx="132900" cy="1329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6" name="Google Shape;176;p30"/>
          <p:cNvSpPr txBox="1">
            <a:spLocks noGrp="1"/>
          </p:cNvSpPr>
          <p:nvPr>
            <p:ph type="subTitle" idx="1"/>
          </p:nvPr>
        </p:nvSpPr>
        <p:spPr>
          <a:xfrm>
            <a:off x="645275" y="2291984"/>
            <a:ext cx="3621300" cy="259200"/>
          </a:xfrm>
          <a:prstGeom prst="rect">
            <a:avLst/>
          </a:prstGeom>
        </p:spPr>
        <p:txBody>
          <a:bodyPr spcFirstLastPara="1" wrap="square" lIns="91425" tIns="91425" rIns="91425" bIns="91425" anchor="t" anchorCtr="0">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a:endParaRPr/>
          </a:p>
        </p:txBody>
      </p:sp>
      <p:sp>
        <p:nvSpPr>
          <p:cNvPr id="177" name="Google Shape;177;p30"/>
          <p:cNvSpPr txBox="1">
            <a:spLocks noGrp="1"/>
          </p:cNvSpPr>
          <p:nvPr>
            <p:ph type="body" idx="2"/>
          </p:nvPr>
        </p:nvSpPr>
        <p:spPr>
          <a:xfrm>
            <a:off x="342975" y="2710450"/>
            <a:ext cx="3923700" cy="1734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500"/>
              </a:spcBef>
              <a:spcAft>
                <a:spcPts val="0"/>
              </a:spcAft>
              <a:buSzPts val="1200"/>
              <a:buChar char="○"/>
              <a:defRPr/>
            </a:lvl2pPr>
            <a:lvl3pPr marL="1371600" lvl="2" indent="-304800">
              <a:spcBef>
                <a:spcPts val="500"/>
              </a:spcBef>
              <a:spcAft>
                <a:spcPts val="0"/>
              </a:spcAft>
              <a:buSzPts val="1200"/>
              <a:buChar char="■"/>
              <a:defRPr/>
            </a:lvl3pPr>
            <a:lvl4pPr marL="1828800" lvl="3" indent="-304800">
              <a:spcBef>
                <a:spcPts val="500"/>
              </a:spcBef>
              <a:spcAft>
                <a:spcPts val="0"/>
              </a:spcAft>
              <a:buSzPts val="1200"/>
              <a:buChar char="●"/>
              <a:defRPr/>
            </a:lvl4pPr>
            <a:lvl5pPr marL="2286000" lvl="4" indent="-304800">
              <a:spcBef>
                <a:spcPts val="500"/>
              </a:spcBef>
              <a:spcAft>
                <a:spcPts val="0"/>
              </a:spcAft>
              <a:buSzPts val="1200"/>
              <a:buChar char="○"/>
              <a:defRPr/>
            </a:lvl5pPr>
            <a:lvl6pPr marL="2743200" lvl="5" indent="-304800">
              <a:spcBef>
                <a:spcPts val="500"/>
              </a:spcBef>
              <a:spcAft>
                <a:spcPts val="0"/>
              </a:spcAft>
              <a:buSzPts val="1200"/>
              <a:buChar char="■"/>
              <a:defRPr/>
            </a:lvl6pPr>
            <a:lvl7pPr marL="3200400" lvl="6" indent="-304800">
              <a:spcBef>
                <a:spcPts val="500"/>
              </a:spcBef>
              <a:spcAft>
                <a:spcPts val="0"/>
              </a:spcAft>
              <a:buSzPts val="1200"/>
              <a:buChar char="●"/>
              <a:defRPr/>
            </a:lvl7pPr>
            <a:lvl8pPr marL="3657600" lvl="7" indent="-304800">
              <a:spcBef>
                <a:spcPts val="500"/>
              </a:spcBef>
              <a:spcAft>
                <a:spcPts val="0"/>
              </a:spcAft>
              <a:buSzPts val="1200"/>
              <a:buChar char="○"/>
              <a:defRPr/>
            </a:lvl8pPr>
            <a:lvl9pPr marL="4114800" lvl="8" indent="-304800">
              <a:spcBef>
                <a:spcPts val="500"/>
              </a:spcBef>
              <a:spcAft>
                <a:spcPts val="500"/>
              </a:spcAft>
              <a:buSzPts val="1200"/>
              <a:buChar char="■"/>
              <a:defRPr/>
            </a:lvl9pPr>
          </a:lstStyle>
          <a:p>
            <a:endParaRPr/>
          </a:p>
        </p:txBody>
      </p:sp>
      <p:cxnSp>
        <p:nvCxnSpPr>
          <p:cNvPr id="178" name="Google Shape;178;p30"/>
          <p:cNvCxnSpPr/>
          <p:nvPr/>
        </p:nvCxnSpPr>
        <p:spPr>
          <a:xfrm>
            <a:off x="342977" y="4568993"/>
            <a:ext cx="8471100" cy="0"/>
          </a:xfrm>
          <a:prstGeom prst="straightConnector1">
            <a:avLst/>
          </a:prstGeom>
          <a:noFill/>
          <a:ln w="9525" cap="flat" cmpd="sng">
            <a:solidFill>
              <a:schemeClr val="dk1"/>
            </a:solidFill>
            <a:prstDash val="solid"/>
            <a:round/>
            <a:headEnd type="none" w="med" len="med"/>
            <a:tailEnd type="none" w="med" len="med"/>
          </a:ln>
        </p:spPr>
      </p:cxnSp>
      <p:sp>
        <p:nvSpPr>
          <p:cNvPr id="179" name="Google Shape;179;p30"/>
          <p:cNvSpPr/>
          <p:nvPr/>
        </p:nvSpPr>
        <p:spPr>
          <a:xfrm>
            <a:off x="4689277" y="2387675"/>
            <a:ext cx="132900" cy="1329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0" name="Google Shape;180;p30"/>
          <p:cNvSpPr txBox="1">
            <a:spLocks noGrp="1"/>
          </p:cNvSpPr>
          <p:nvPr>
            <p:ph type="subTitle" idx="3"/>
          </p:nvPr>
        </p:nvSpPr>
        <p:spPr>
          <a:xfrm>
            <a:off x="4880825" y="2291984"/>
            <a:ext cx="3621300" cy="259200"/>
          </a:xfrm>
          <a:prstGeom prst="rect">
            <a:avLst/>
          </a:prstGeom>
        </p:spPr>
        <p:txBody>
          <a:bodyPr spcFirstLastPara="1" wrap="square" lIns="91425" tIns="91425" rIns="91425" bIns="91425" anchor="t" anchorCtr="0">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a:endParaRPr/>
          </a:p>
        </p:txBody>
      </p:sp>
      <p:sp>
        <p:nvSpPr>
          <p:cNvPr id="181" name="Google Shape;181;p30"/>
          <p:cNvSpPr txBox="1">
            <a:spLocks noGrp="1"/>
          </p:cNvSpPr>
          <p:nvPr>
            <p:ph type="body" idx="4"/>
          </p:nvPr>
        </p:nvSpPr>
        <p:spPr>
          <a:xfrm>
            <a:off x="4578525" y="2710450"/>
            <a:ext cx="3923700" cy="1734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500"/>
              </a:spcBef>
              <a:spcAft>
                <a:spcPts val="0"/>
              </a:spcAft>
              <a:buSzPts val="1200"/>
              <a:buChar char="○"/>
              <a:defRPr/>
            </a:lvl2pPr>
            <a:lvl3pPr marL="1371600" lvl="2" indent="-304800">
              <a:spcBef>
                <a:spcPts val="500"/>
              </a:spcBef>
              <a:spcAft>
                <a:spcPts val="0"/>
              </a:spcAft>
              <a:buSzPts val="1200"/>
              <a:buChar char="■"/>
              <a:defRPr/>
            </a:lvl3pPr>
            <a:lvl4pPr marL="1828800" lvl="3" indent="-304800">
              <a:spcBef>
                <a:spcPts val="500"/>
              </a:spcBef>
              <a:spcAft>
                <a:spcPts val="0"/>
              </a:spcAft>
              <a:buSzPts val="1200"/>
              <a:buChar char="●"/>
              <a:defRPr/>
            </a:lvl4pPr>
            <a:lvl5pPr marL="2286000" lvl="4" indent="-304800">
              <a:spcBef>
                <a:spcPts val="500"/>
              </a:spcBef>
              <a:spcAft>
                <a:spcPts val="0"/>
              </a:spcAft>
              <a:buSzPts val="1200"/>
              <a:buChar char="○"/>
              <a:defRPr/>
            </a:lvl5pPr>
            <a:lvl6pPr marL="2743200" lvl="5" indent="-304800">
              <a:spcBef>
                <a:spcPts val="500"/>
              </a:spcBef>
              <a:spcAft>
                <a:spcPts val="0"/>
              </a:spcAft>
              <a:buSzPts val="1200"/>
              <a:buChar char="■"/>
              <a:defRPr/>
            </a:lvl6pPr>
            <a:lvl7pPr marL="3200400" lvl="6" indent="-304800">
              <a:spcBef>
                <a:spcPts val="500"/>
              </a:spcBef>
              <a:spcAft>
                <a:spcPts val="0"/>
              </a:spcAft>
              <a:buSzPts val="1200"/>
              <a:buChar char="●"/>
              <a:defRPr/>
            </a:lvl7pPr>
            <a:lvl8pPr marL="3657600" lvl="7" indent="-304800">
              <a:spcBef>
                <a:spcPts val="500"/>
              </a:spcBef>
              <a:spcAft>
                <a:spcPts val="0"/>
              </a:spcAft>
              <a:buSzPts val="1200"/>
              <a:buChar char="○"/>
              <a:defRPr/>
            </a:lvl8pPr>
            <a:lvl9pPr marL="4114800" lvl="8" indent="-304800">
              <a:spcBef>
                <a:spcPts val="500"/>
              </a:spcBef>
              <a:spcAft>
                <a:spcPts val="500"/>
              </a:spcAft>
              <a:buSzPts val="1200"/>
              <a:buChar char="■"/>
              <a:defRPr/>
            </a:lvl9pPr>
          </a:lstStyle>
          <a:p>
            <a:endParaRPr/>
          </a:p>
        </p:txBody>
      </p:sp>
      <p:sp>
        <p:nvSpPr>
          <p:cNvPr id="182" name="Google Shape;182;p30"/>
          <p:cNvSpPr txBox="1">
            <a:spLocks noGrp="1"/>
          </p:cNvSpPr>
          <p:nvPr>
            <p:ph type="sldNum" idx="12"/>
          </p:nvPr>
        </p:nvSpPr>
        <p:spPr>
          <a:xfrm>
            <a:off x="8229600" y="4799170"/>
            <a:ext cx="457200" cy="273900"/>
          </a:xfrm>
          <a:prstGeom prst="rect">
            <a:avLst/>
          </a:prstGeom>
        </p:spPr>
        <p:txBody>
          <a:bodyPr spcFirstLastPara="1" wrap="square" lIns="91425" tIns="91425" rIns="91425" bIns="91425" anchor="ctr" anchorCtr="0">
            <a:noAutofit/>
          </a:bodyPr>
          <a:lstStyle>
            <a:lvl1pPr lvl="0" algn="r" rtl="0">
              <a:buNone/>
              <a:defRPr sz="800">
                <a:latin typeface="IBM Plex Sans"/>
                <a:ea typeface="IBM Plex Sans"/>
                <a:cs typeface="IBM Plex Sans"/>
                <a:sym typeface="IBM Plex Sans"/>
              </a:defRPr>
            </a:lvl1pPr>
            <a:lvl2pPr lvl="1" algn="r" rtl="0">
              <a:buNone/>
              <a:defRPr sz="800">
                <a:latin typeface="IBM Plex Sans"/>
                <a:ea typeface="IBM Plex Sans"/>
                <a:cs typeface="IBM Plex Sans"/>
                <a:sym typeface="IBM Plex Sans"/>
              </a:defRPr>
            </a:lvl2pPr>
            <a:lvl3pPr lvl="2" algn="r" rtl="0">
              <a:buNone/>
              <a:defRPr sz="800">
                <a:latin typeface="IBM Plex Sans"/>
                <a:ea typeface="IBM Plex Sans"/>
                <a:cs typeface="IBM Plex Sans"/>
                <a:sym typeface="IBM Plex Sans"/>
              </a:defRPr>
            </a:lvl3pPr>
            <a:lvl4pPr lvl="3" algn="r" rtl="0">
              <a:buNone/>
              <a:defRPr sz="800">
                <a:latin typeface="IBM Plex Sans"/>
                <a:ea typeface="IBM Plex Sans"/>
                <a:cs typeface="IBM Plex Sans"/>
                <a:sym typeface="IBM Plex Sans"/>
              </a:defRPr>
            </a:lvl4pPr>
            <a:lvl5pPr lvl="4" algn="r" rtl="0">
              <a:buNone/>
              <a:defRPr sz="800">
                <a:latin typeface="IBM Plex Sans"/>
                <a:ea typeface="IBM Plex Sans"/>
                <a:cs typeface="IBM Plex Sans"/>
                <a:sym typeface="IBM Plex Sans"/>
              </a:defRPr>
            </a:lvl5pPr>
            <a:lvl6pPr lvl="5" algn="r" rtl="0">
              <a:buNone/>
              <a:defRPr sz="800">
                <a:latin typeface="IBM Plex Sans"/>
                <a:ea typeface="IBM Plex Sans"/>
                <a:cs typeface="IBM Plex Sans"/>
                <a:sym typeface="IBM Plex Sans"/>
              </a:defRPr>
            </a:lvl6pPr>
            <a:lvl7pPr lvl="6" algn="r" rtl="0">
              <a:buNone/>
              <a:defRPr sz="800">
                <a:latin typeface="IBM Plex Sans"/>
                <a:ea typeface="IBM Plex Sans"/>
                <a:cs typeface="IBM Plex Sans"/>
                <a:sym typeface="IBM Plex Sans"/>
              </a:defRPr>
            </a:lvl7pPr>
            <a:lvl8pPr lvl="7" algn="r" rtl="0">
              <a:buNone/>
              <a:defRPr sz="800">
                <a:latin typeface="IBM Plex Sans"/>
                <a:ea typeface="IBM Plex Sans"/>
                <a:cs typeface="IBM Plex Sans"/>
                <a:sym typeface="IBM Plex Sans"/>
              </a:defRPr>
            </a:lvl8pPr>
            <a:lvl9pPr lvl="8" algn="r" rtl="0">
              <a:buNone/>
              <a:defRPr sz="800">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
        <p:nvSpPr>
          <p:cNvPr id="183" name="Google Shape;183;p30"/>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pos="5544">
          <p15:clr>
            <a:srgbClr val="E46962"/>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Four big ideas">
  <p:cSld name="CUSTOM_6_1_1">
    <p:spTree>
      <p:nvGrpSpPr>
        <p:cNvPr id="1" name="Shape 184"/>
        <p:cNvGrpSpPr/>
        <p:nvPr/>
      </p:nvGrpSpPr>
      <p:grpSpPr>
        <a:xfrm>
          <a:off x="0" y="0"/>
          <a:ext cx="0" cy="0"/>
          <a:chOff x="0" y="0"/>
          <a:chExt cx="0" cy="0"/>
        </a:xfrm>
      </p:grpSpPr>
      <p:sp>
        <p:nvSpPr>
          <p:cNvPr id="185" name="Google Shape;185;p31"/>
          <p:cNvSpPr txBox="1">
            <a:spLocks noGrp="1"/>
          </p:cNvSpPr>
          <p:nvPr>
            <p:ph type="body" idx="1"/>
          </p:nvPr>
        </p:nvSpPr>
        <p:spPr>
          <a:xfrm>
            <a:off x="6696350" y="2710450"/>
            <a:ext cx="1889700" cy="1734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500"/>
              </a:spcBef>
              <a:spcAft>
                <a:spcPts val="0"/>
              </a:spcAft>
              <a:buSzPts val="1200"/>
              <a:buChar char="○"/>
              <a:defRPr/>
            </a:lvl2pPr>
            <a:lvl3pPr marL="1371600" lvl="2" indent="-304800">
              <a:spcBef>
                <a:spcPts val="500"/>
              </a:spcBef>
              <a:spcAft>
                <a:spcPts val="0"/>
              </a:spcAft>
              <a:buSzPts val="1200"/>
              <a:buChar char="■"/>
              <a:defRPr/>
            </a:lvl3pPr>
            <a:lvl4pPr marL="1828800" lvl="3" indent="-304800">
              <a:spcBef>
                <a:spcPts val="500"/>
              </a:spcBef>
              <a:spcAft>
                <a:spcPts val="0"/>
              </a:spcAft>
              <a:buSzPts val="1200"/>
              <a:buChar char="●"/>
              <a:defRPr/>
            </a:lvl4pPr>
            <a:lvl5pPr marL="2286000" lvl="4" indent="-304800">
              <a:spcBef>
                <a:spcPts val="500"/>
              </a:spcBef>
              <a:spcAft>
                <a:spcPts val="0"/>
              </a:spcAft>
              <a:buSzPts val="1200"/>
              <a:buChar char="○"/>
              <a:defRPr/>
            </a:lvl5pPr>
            <a:lvl6pPr marL="2743200" lvl="5" indent="-304800">
              <a:spcBef>
                <a:spcPts val="500"/>
              </a:spcBef>
              <a:spcAft>
                <a:spcPts val="0"/>
              </a:spcAft>
              <a:buSzPts val="1200"/>
              <a:buChar char="■"/>
              <a:defRPr/>
            </a:lvl6pPr>
            <a:lvl7pPr marL="3200400" lvl="6" indent="-304800">
              <a:spcBef>
                <a:spcPts val="500"/>
              </a:spcBef>
              <a:spcAft>
                <a:spcPts val="0"/>
              </a:spcAft>
              <a:buSzPts val="1200"/>
              <a:buChar char="●"/>
              <a:defRPr/>
            </a:lvl7pPr>
            <a:lvl8pPr marL="3657600" lvl="7" indent="-304800">
              <a:spcBef>
                <a:spcPts val="500"/>
              </a:spcBef>
              <a:spcAft>
                <a:spcPts val="0"/>
              </a:spcAft>
              <a:buSzPts val="1200"/>
              <a:buChar char="○"/>
              <a:defRPr/>
            </a:lvl8pPr>
            <a:lvl9pPr marL="4114800" lvl="8" indent="-304800">
              <a:spcBef>
                <a:spcPts val="500"/>
              </a:spcBef>
              <a:spcAft>
                <a:spcPts val="500"/>
              </a:spcAft>
              <a:buSzPts val="1200"/>
              <a:buChar char="■"/>
              <a:defRPr/>
            </a:lvl9pPr>
          </a:lstStyle>
          <a:p>
            <a:endParaRPr/>
          </a:p>
        </p:txBody>
      </p:sp>
      <p:sp>
        <p:nvSpPr>
          <p:cNvPr id="186" name="Google Shape;186;p31"/>
          <p:cNvSpPr txBox="1">
            <a:spLocks noGrp="1"/>
          </p:cNvSpPr>
          <p:nvPr>
            <p:ph type="title"/>
          </p:nvPr>
        </p:nvSpPr>
        <p:spPr>
          <a:xfrm>
            <a:off x="342900" y="457200"/>
            <a:ext cx="8458200" cy="15816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cxnSp>
        <p:nvCxnSpPr>
          <p:cNvPr id="187" name="Google Shape;187;p31"/>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188" name="Google Shape;188;p31"/>
          <p:cNvCxnSpPr/>
          <p:nvPr/>
        </p:nvCxnSpPr>
        <p:spPr>
          <a:xfrm>
            <a:off x="342977" y="2038918"/>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189" name="Google Shape;189;p31"/>
          <p:cNvCxnSpPr/>
          <p:nvPr/>
        </p:nvCxnSpPr>
        <p:spPr>
          <a:xfrm>
            <a:off x="342977" y="4568993"/>
            <a:ext cx="8471100" cy="0"/>
          </a:xfrm>
          <a:prstGeom prst="straightConnector1">
            <a:avLst/>
          </a:prstGeom>
          <a:noFill/>
          <a:ln w="9525" cap="flat" cmpd="sng">
            <a:solidFill>
              <a:schemeClr val="dk1"/>
            </a:solidFill>
            <a:prstDash val="solid"/>
            <a:round/>
            <a:headEnd type="none" w="med" len="med"/>
            <a:tailEnd type="none" w="med" len="med"/>
          </a:ln>
        </p:spPr>
      </p:cxnSp>
      <p:sp>
        <p:nvSpPr>
          <p:cNvPr id="190" name="Google Shape;190;p31"/>
          <p:cNvSpPr/>
          <p:nvPr/>
        </p:nvSpPr>
        <p:spPr>
          <a:xfrm>
            <a:off x="453727" y="2387675"/>
            <a:ext cx="132900" cy="1329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1" name="Google Shape;191;p31"/>
          <p:cNvSpPr txBox="1">
            <a:spLocks noGrp="1"/>
          </p:cNvSpPr>
          <p:nvPr>
            <p:ph type="subTitle" idx="2"/>
          </p:nvPr>
        </p:nvSpPr>
        <p:spPr>
          <a:xfrm>
            <a:off x="645275" y="2291984"/>
            <a:ext cx="1587300" cy="259200"/>
          </a:xfrm>
          <a:prstGeom prst="rect">
            <a:avLst/>
          </a:prstGeom>
        </p:spPr>
        <p:txBody>
          <a:bodyPr spcFirstLastPara="1" wrap="square" lIns="91425" tIns="91425" rIns="91425" bIns="91425" anchor="t" anchorCtr="0">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a:endParaRPr/>
          </a:p>
        </p:txBody>
      </p:sp>
      <p:sp>
        <p:nvSpPr>
          <p:cNvPr id="192" name="Google Shape;192;p31"/>
          <p:cNvSpPr txBox="1">
            <a:spLocks noGrp="1"/>
          </p:cNvSpPr>
          <p:nvPr>
            <p:ph type="body" idx="3"/>
          </p:nvPr>
        </p:nvSpPr>
        <p:spPr>
          <a:xfrm>
            <a:off x="342975" y="2710450"/>
            <a:ext cx="1889700" cy="1734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500"/>
              </a:spcBef>
              <a:spcAft>
                <a:spcPts val="0"/>
              </a:spcAft>
              <a:buSzPts val="1200"/>
              <a:buChar char="○"/>
              <a:defRPr/>
            </a:lvl2pPr>
            <a:lvl3pPr marL="1371600" lvl="2" indent="-304800">
              <a:spcBef>
                <a:spcPts val="500"/>
              </a:spcBef>
              <a:spcAft>
                <a:spcPts val="0"/>
              </a:spcAft>
              <a:buSzPts val="1200"/>
              <a:buChar char="■"/>
              <a:defRPr/>
            </a:lvl3pPr>
            <a:lvl4pPr marL="1828800" lvl="3" indent="-304800">
              <a:spcBef>
                <a:spcPts val="500"/>
              </a:spcBef>
              <a:spcAft>
                <a:spcPts val="0"/>
              </a:spcAft>
              <a:buSzPts val="1200"/>
              <a:buChar char="●"/>
              <a:defRPr/>
            </a:lvl4pPr>
            <a:lvl5pPr marL="2286000" lvl="4" indent="-304800">
              <a:spcBef>
                <a:spcPts val="500"/>
              </a:spcBef>
              <a:spcAft>
                <a:spcPts val="0"/>
              </a:spcAft>
              <a:buSzPts val="1200"/>
              <a:buChar char="○"/>
              <a:defRPr/>
            </a:lvl5pPr>
            <a:lvl6pPr marL="2743200" lvl="5" indent="-304800">
              <a:spcBef>
                <a:spcPts val="500"/>
              </a:spcBef>
              <a:spcAft>
                <a:spcPts val="0"/>
              </a:spcAft>
              <a:buSzPts val="1200"/>
              <a:buChar char="■"/>
              <a:defRPr/>
            </a:lvl6pPr>
            <a:lvl7pPr marL="3200400" lvl="6" indent="-304800">
              <a:spcBef>
                <a:spcPts val="500"/>
              </a:spcBef>
              <a:spcAft>
                <a:spcPts val="0"/>
              </a:spcAft>
              <a:buSzPts val="1200"/>
              <a:buChar char="●"/>
              <a:defRPr/>
            </a:lvl7pPr>
            <a:lvl8pPr marL="3657600" lvl="7" indent="-304800">
              <a:spcBef>
                <a:spcPts val="500"/>
              </a:spcBef>
              <a:spcAft>
                <a:spcPts val="0"/>
              </a:spcAft>
              <a:buSzPts val="1200"/>
              <a:buChar char="○"/>
              <a:defRPr/>
            </a:lvl8pPr>
            <a:lvl9pPr marL="4114800" lvl="8" indent="-304800">
              <a:spcBef>
                <a:spcPts val="500"/>
              </a:spcBef>
              <a:spcAft>
                <a:spcPts val="500"/>
              </a:spcAft>
              <a:buSzPts val="1200"/>
              <a:buChar char="■"/>
              <a:defRPr/>
            </a:lvl9pPr>
          </a:lstStyle>
          <a:p>
            <a:endParaRPr/>
          </a:p>
        </p:txBody>
      </p:sp>
      <p:sp>
        <p:nvSpPr>
          <p:cNvPr id="193" name="Google Shape;193;p31"/>
          <p:cNvSpPr/>
          <p:nvPr/>
        </p:nvSpPr>
        <p:spPr>
          <a:xfrm>
            <a:off x="4689277" y="2387675"/>
            <a:ext cx="132900" cy="1329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4" name="Google Shape;194;p31"/>
          <p:cNvSpPr txBox="1">
            <a:spLocks noGrp="1"/>
          </p:cNvSpPr>
          <p:nvPr>
            <p:ph type="subTitle" idx="4"/>
          </p:nvPr>
        </p:nvSpPr>
        <p:spPr>
          <a:xfrm>
            <a:off x="4880825" y="2291984"/>
            <a:ext cx="1587300" cy="259200"/>
          </a:xfrm>
          <a:prstGeom prst="rect">
            <a:avLst/>
          </a:prstGeom>
        </p:spPr>
        <p:txBody>
          <a:bodyPr spcFirstLastPara="1" wrap="square" lIns="91425" tIns="91425" rIns="91425" bIns="91425" anchor="t" anchorCtr="0">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a:endParaRPr/>
          </a:p>
        </p:txBody>
      </p:sp>
      <p:sp>
        <p:nvSpPr>
          <p:cNvPr id="195" name="Google Shape;195;p31"/>
          <p:cNvSpPr txBox="1">
            <a:spLocks noGrp="1"/>
          </p:cNvSpPr>
          <p:nvPr>
            <p:ph type="body" idx="5"/>
          </p:nvPr>
        </p:nvSpPr>
        <p:spPr>
          <a:xfrm>
            <a:off x="4578525" y="2710450"/>
            <a:ext cx="1889700" cy="1734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500"/>
              </a:spcBef>
              <a:spcAft>
                <a:spcPts val="0"/>
              </a:spcAft>
              <a:buSzPts val="1200"/>
              <a:buChar char="○"/>
              <a:defRPr/>
            </a:lvl2pPr>
            <a:lvl3pPr marL="1371600" lvl="2" indent="-304800">
              <a:spcBef>
                <a:spcPts val="500"/>
              </a:spcBef>
              <a:spcAft>
                <a:spcPts val="0"/>
              </a:spcAft>
              <a:buSzPts val="1200"/>
              <a:buChar char="■"/>
              <a:defRPr/>
            </a:lvl3pPr>
            <a:lvl4pPr marL="1828800" lvl="3" indent="-304800">
              <a:spcBef>
                <a:spcPts val="500"/>
              </a:spcBef>
              <a:spcAft>
                <a:spcPts val="0"/>
              </a:spcAft>
              <a:buSzPts val="1200"/>
              <a:buChar char="●"/>
              <a:defRPr/>
            </a:lvl4pPr>
            <a:lvl5pPr marL="2286000" lvl="4" indent="-304800">
              <a:spcBef>
                <a:spcPts val="500"/>
              </a:spcBef>
              <a:spcAft>
                <a:spcPts val="0"/>
              </a:spcAft>
              <a:buSzPts val="1200"/>
              <a:buChar char="○"/>
              <a:defRPr/>
            </a:lvl5pPr>
            <a:lvl6pPr marL="2743200" lvl="5" indent="-304800">
              <a:spcBef>
                <a:spcPts val="500"/>
              </a:spcBef>
              <a:spcAft>
                <a:spcPts val="0"/>
              </a:spcAft>
              <a:buSzPts val="1200"/>
              <a:buChar char="■"/>
              <a:defRPr/>
            </a:lvl6pPr>
            <a:lvl7pPr marL="3200400" lvl="6" indent="-304800">
              <a:spcBef>
                <a:spcPts val="500"/>
              </a:spcBef>
              <a:spcAft>
                <a:spcPts val="0"/>
              </a:spcAft>
              <a:buSzPts val="1200"/>
              <a:buChar char="●"/>
              <a:defRPr/>
            </a:lvl7pPr>
            <a:lvl8pPr marL="3657600" lvl="7" indent="-304800">
              <a:spcBef>
                <a:spcPts val="500"/>
              </a:spcBef>
              <a:spcAft>
                <a:spcPts val="0"/>
              </a:spcAft>
              <a:buSzPts val="1200"/>
              <a:buChar char="○"/>
              <a:defRPr/>
            </a:lvl8pPr>
            <a:lvl9pPr marL="4114800" lvl="8" indent="-304800">
              <a:spcBef>
                <a:spcPts val="500"/>
              </a:spcBef>
              <a:spcAft>
                <a:spcPts val="500"/>
              </a:spcAft>
              <a:buSzPts val="1200"/>
              <a:buChar char="■"/>
              <a:defRPr/>
            </a:lvl9pPr>
          </a:lstStyle>
          <a:p>
            <a:endParaRPr/>
          </a:p>
        </p:txBody>
      </p:sp>
      <p:sp>
        <p:nvSpPr>
          <p:cNvPr id="196" name="Google Shape;196;p31"/>
          <p:cNvSpPr/>
          <p:nvPr/>
        </p:nvSpPr>
        <p:spPr>
          <a:xfrm>
            <a:off x="2571452" y="2387675"/>
            <a:ext cx="132900" cy="1329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7" name="Google Shape;197;p31"/>
          <p:cNvSpPr txBox="1">
            <a:spLocks noGrp="1"/>
          </p:cNvSpPr>
          <p:nvPr>
            <p:ph type="subTitle" idx="6"/>
          </p:nvPr>
        </p:nvSpPr>
        <p:spPr>
          <a:xfrm>
            <a:off x="2763000" y="2291984"/>
            <a:ext cx="1587300" cy="259200"/>
          </a:xfrm>
          <a:prstGeom prst="rect">
            <a:avLst/>
          </a:prstGeom>
        </p:spPr>
        <p:txBody>
          <a:bodyPr spcFirstLastPara="1" wrap="square" lIns="91425" tIns="91425" rIns="91425" bIns="91425" anchor="t" anchorCtr="0">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a:endParaRPr/>
          </a:p>
        </p:txBody>
      </p:sp>
      <p:sp>
        <p:nvSpPr>
          <p:cNvPr id="198" name="Google Shape;198;p31"/>
          <p:cNvSpPr txBox="1">
            <a:spLocks noGrp="1"/>
          </p:cNvSpPr>
          <p:nvPr>
            <p:ph type="body" idx="7"/>
          </p:nvPr>
        </p:nvSpPr>
        <p:spPr>
          <a:xfrm>
            <a:off x="2460700" y="2710450"/>
            <a:ext cx="1889700" cy="1734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500"/>
              </a:spcBef>
              <a:spcAft>
                <a:spcPts val="0"/>
              </a:spcAft>
              <a:buSzPts val="1200"/>
              <a:buChar char="○"/>
              <a:defRPr/>
            </a:lvl2pPr>
            <a:lvl3pPr marL="1371600" lvl="2" indent="-304800">
              <a:spcBef>
                <a:spcPts val="500"/>
              </a:spcBef>
              <a:spcAft>
                <a:spcPts val="0"/>
              </a:spcAft>
              <a:buSzPts val="1200"/>
              <a:buChar char="■"/>
              <a:defRPr/>
            </a:lvl3pPr>
            <a:lvl4pPr marL="1828800" lvl="3" indent="-304800">
              <a:spcBef>
                <a:spcPts val="500"/>
              </a:spcBef>
              <a:spcAft>
                <a:spcPts val="0"/>
              </a:spcAft>
              <a:buSzPts val="1200"/>
              <a:buChar char="●"/>
              <a:defRPr/>
            </a:lvl4pPr>
            <a:lvl5pPr marL="2286000" lvl="4" indent="-304800">
              <a:spcBef>
                <a:spcPts val="500"/>
              </a:spcBef>
              <a:spcAft>
                <a:spcPts val="0"/>
              </a:spcAft>
              <a:buSzPts val="1200"/>
              <a:buChar char="○"/>
              <a:defRPr/>
            </a:lvl5pPr>
            <a:lvl6pPr marL="2743200" lvl="5" indent="-304800">
              <a:spcBef>
                <a:spcPts val="500"/>
              </a:spcBef>
              <a:spcAft>
                <a:spcPts val="0"/>
              </a:spcAft>
              <a:buSzPts val="1200"/>
              <a:buChar char="■"/>
              <a:defRPr/>
            </a:lvl6pPr>
            <a:lvl7pPr marL="3200400" lvl="6" indent="-304800">
              <a:spcBef>
                <a:spcPts val="500"/>
              </a:spcBef>
              <a:spcAft>
                <a:spcPts val="0"/>
              </a:spcAft>
              <a:buSzPts val="1200"/>
              <a:buChar char="●"/>
              <a:defRPr/>
            </a:lvl7pPr>
            <a:lvl8pPr marL="3657600" lvl="7" indent="-304800">
              <a:spcBef>
                <a:spcPts val="500"/>
              </a:spcBef>
              <a:spcAft>
                <a:spcPts val="0"/>
              </a:spcAft>
              <a:buSzPts val="1200"/>
              <a:buChar char="○"/>
              <a:defRPr/>
            </a:lvl8pPr>
            <a:lvl9pPr marL="4114800" lvl="8" indent="-304800">
              <a:spcBef>
                <a:spcPts val="500"/>
              </a:spcBef>
              <a:spcAft>
                <a:spcPts val="500"/>
              </a:spcAft>
              <a:buSzPts val="1200"/>
              <a:buChar char="■"/>
              <a:defRPr/>
            </a:lvl9pPr>
          </a:lstStyle>
          <a:p>
            <a:endParaRPr/>
          </a:p>
        </p:txBody>
      </p:sp>
      <p:sp>
        <p:nvSpPr>
          <p:cNvPr id="199" name="Google Shape;199;p31"/>
          <p:cNvSpPr/>
          <p:nvPr/>
        </p:nvSpPr>
        <p:spPr>
          <a:xfrm>
            <a:off x="6807102" y="2387675"/>
            <a:ext cx="132900" cy="1329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0" name="Google Shape;200;p31"/>
          <p:cNvSpPr txBox="1">
            <a:spLocks noGrp="1"/>
          </p:cNvSpPr>
          <p:nvPr>
            <p:ph type="subTitle" idx="8"/>
          </p:nvPr>
        </p:nvSpPr>
        <p:spPr>
          <a:xfrm>
            <a:off x="6998650" y="2291984"/>
            <a:ext cx="1587300" cy="259200"/>
          </a:xfrm>
          <a:prstGeom prst="rect">
            <a:avLst/>
          </a:prstGeom>
        </p:spPr>
        <p:txBody>
          <a:bodyPr spcFirstLastPara="1" wrap="square" lIns="91425" tIns="91425" rIns="91425" bIns="91425" anchor="t" anchorCtr="0">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a:endParaRPr/>
          </a:p>
        </p:txBody>
      </p:sp>
      <p:sp>
        <p:nvSpPr>
          <p:cNvPr id="201" name="Google Shape;201;p31"/>
          <p:cNvSpPr txBox="1">
            <a:spLocks noGrp="1"/>
          </p:cNvSpPr>
          <p:nvPr>
            <p:ph type="sldNum" idx="12"/>
          </p:nvPr>
        </p:nvSpPr>
        <p:spPr>
          <a:xfrm>
            <a:off x="8229600" y="4799170"/>
            <a:ext cx="457200" cy="273900"/>
          </a:xfrm>
          <a:prstGeom prst="rect">
            <a:avLst/>
          </a:prstGeom>
        </p:spPr>
        <p:txBody>
          <a:bodyPr spcFirstLastPara="1" wrap="square" lIns="91425" tIns="91425" rIns="91425" bIns="91425" anchor="ctr" anchorCtr="0">
            <a:noAutofit/>
          </a:bodyPr>
          <a:lstStyle>
            <a:lvl1pPr lvl="0" algn="r" rtl="0">
              <a:buNone/>
              <a:defRPr sz="800">
                <a:latin typeface="IBM Plex Sans"/>
                <a:ea typeface="IBM Plex Sans"/>
                <a:cs typeface="IBM Plex Sans"/>
                <a:sym typeface="IBM Plex Sans"/>
              </a:defRPr>
            </a:lvl1pPr>
            <a:lvl2pPr lvl="1" algn="r" rtl="0">
              <a:buNone/>
              <a:defRPr sz="800">
                <a:latin typeface="IBM Plex Sans"/>
                <a:ea typeface="IBM Plex Sans"/>
                <a:cs typeface="IBM Plex Sans"/>
                <a:sym typeface="IBM Plex Sans"/>
              </a:defRPr>
            </a:lvl2pPr>
            <a:lvl3pPr lvl="2" algn="r" rtl="0">
              <a:buNone/>
              <a:defRPr sz="800">
                <a:latin typeface="IBM Plex Sans"/>
                <a:ea typeface="IBM Plex Sans"/>
                <a:cs typeface="IBM Plex Sans"/>
                <a:sym typeface="IBM Plex Sans"/>
              </a:defRPr>
            </a:lvl3pPr>
            <a:lvl4pPr lvl="3" algn="r" rtl="0">
              <a:buNone/>
              <a:defRPr sz="800">
                <a:latin typeface="IBM Plex Sans"/>
                <a:ea typeface="IBM Plex Sans"/>
                <a:cs typeface="IBM Plex Sans"/>
                <a:sym typeface="IBM Plex Sans"/>
              </a:defRPr>
            </a:lvl4pPr>
            <a:lvl5pPr lvl="4" algn="r" rtl="0">
              <a:buNone/>
              <a:defRPr sz="800">
                <a:latin typeface="IBM Plex Sans"/>
                <a:ea typeface="IBM Plex Sans"/>
                <a:cs typeface="IBM Plex Sans"/>
                <a:sym typeface="IBM Plex Sans"/>
              </a:defRPr>
            </a:lvl5pPr>
            <a:lvl6pPr lvl="5" algn="r" rtl="0">
              <a:buNone/>
              <a:defRPr sz="800">
                <a:latin typeface="IBM Plex Sans"/>
                <a:ea typeface="IBM Plex Sans"/>
                <a:cs typeface="IBM Plex Sans"/>
                <a:sym typeface="IBM Plex Sans"/>
              </a:defRPr>
            </a:lvl6pPr>
            <a:lvl7pPr lvl="6" algn="r" rtl="0">
              <a:buNone/>
              <a:defRPr sz="800">
                <a:latin typeface="IBM Plex Sans"/>
                <a:ea typeface="IBM Plex Sans"/>
                <a:cs typeface="IBM Plex Sans"/>
                <a:sym typeface="IBM Plex Sans"/>
              </a:defRPr>
            </a:lvl7pPr>
            <a:lvl8pPr lvl="7" algn="r" rtl="0">
              <a:buNone/>
              <a:defRPr sz="800">
                <a:latin typeface="IBM Plex Sans"/>
                <a:ea typeface="IBM Plex Sans"/>
                <a:cs typeface="IBM Plex Sans"/>
                <a:sym typeface="IBM Plex Sans"/>
              </a:defRPr>
            </a:lvl8pPr>
            <a:lvl9pPr lvl="8" algn="r" rtl="0">
              <a:buNone/>
              <a:defRPr sz="800">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
        <p:nvSpPr>
          <p:cNvPr id="202" name="Google Shape;202;p31"/>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pos="5544">
          <p15:clr>
            <a:srgbClr val="E46962"/>
          </p15:clr>
        </p15:guide>
        <p15:guide id="2" pos="2884">
          <p15:clr>
            <a:srgbClr val="E46962"/>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p:cSld name="CUSTOM_3_2">
    <p:spTree>
      <p:nvGrpSpPr>
        <p:cNvPr id="1" name="Shape 217"/>
        <p:cNvGrpSpPr/>
        <p:nvPr/>
      </p:nvGrpSpPr>
      <p:grpSpPr>
        <a:xfrm>
          <a:off x="0" y="0"/>
          <a:ext cx="0" cy="0"/>
          <a:chOff x="0" y="0"/>
          <a:chExt cx="0" cy="0"/>
        </a:xfrm>
      </p:grpSpPr>
      <p:sp>
        <p:nvSpPr>
          <p:cNvPr id="218" name="Google Shape;218;p34"/>
          <p:cNvSpPr txBox="1">
            <a:spLocks noGrp="1"/>
          </p:cNvSpPr>
          <p:nvPr>
            <p:ph type="body" idx="1"/>
          </p:nvPr>
        </p:nvSpPr>
        <p:spPr>
          <a:xfrm>
            <a:off x="6129700" y="1058025"/>
            <a:ext cx="2556900" cy="30273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SzPts val="1200"/>
              <a:buChar char="●"/>
              <a:defRPr/>
            </a:lvl1pPr>
            <a:lvl2pPr marL="914400" lvl="1" indent="-304800">
              <a:spcBef>
                <a:spcPts val="500"/>
              </a:spcBef>
              <a:spcAft>
                <a:spcPts val="0"/>
              </a:spcAft>
              <a:buSzPts val="1200"/>
              <a:buChar char="○"/>
              <a:defRPr/>
            </a:lvl2pPr>
            <a:lvl3pPr marL="1371600" lvl="2" indent="-304800">
              <a:spcBef>
                <a:spcPts val="500"/>
              </a:spcBef>
              <a:spcAft>
                <a:spcPts val="0"/>
              </a:spcAft>
              <a:buSzPts val="1200"/>
              <a:buChar char="■"/>
              <a:defRPr/>
            </a:lvl3pPr>
            <a:lvl4pPr marL="1828800" lvl="3" indent="-304800">
              <a:spcBef>
                <a:spcPts val="500"/>
              </a:spcBef>
              <a:spcAft>
                <a:spcPts val="0"/>
              </a:spcAft>
              <a:buSzPts val="1200"/>
              <a:buChar char="●"/>
              <a:defRPr/>
            </a:lvl4pPr>
            <a:lvl5pPr marL="2286000" lvl="4" indent="-304800">
              <a:spcBef>
                <a:spcPts val="500"/>
              </a:spcBef>
              <a:spcAft>
                <a:spcPts val="0"/>
              </a:spcAft>
              <a:buSzPts val="1200"/>
              <a:buChar char="○"/>
              <a:defRPr/>
            </a:lvl5pPr>
            <a:lvl6pPr marL="2743200" lvl="5" indent="-304800">
              <a:spcBef>
                <a:spcPts val="500"/>
              </a:spcBef>
              <a:spcAft>
                <a:spcPts val="0"/>
              </a:spcAft>
              <a:buSzPts val="1200"/>
              <a:buChar char="■"/>
              <a:defRPr/>
            </a:lvl6pPr>
            <a:lvl7pPr marL="3200400" lvl="6" indent="-304800">
              <a:spcBef>
                <a:spcPts val="500"/>
              </a:spcBef>
              <a:spcAft>
                <a:spcPts val="0"/>
              </a:spcAft>
              <a:buSzPts val="1200"/>
              <a:buChar char="●"/>
              <a:defRPr/>
            </a:lvl7pPr>
            <a:lvl8pPr marL="3657600" lvl="7" indent="-304800">
              <a:spcBef>
                <a:spcPts val="500"/>
              </a:spcBef>
              <a:spcAft>
                <a:spcPts val="0"/>
              </a:spcAft>
              <a:buSzPts val="1200"/>
              <a:buChar char="○"/>
              <a:defRPr/>
            </a:lvl8pPr>
            <a:lvl9pPr marL="4114800" lvl="8" indent="-304800">
              <a:spcBef>
                <a:spcPts val="500"/>
              </a:spcBef>
              <a:spcAft>
                <a:spcPts val="500"/>
              </a:spcAft>
              <a:buSzPts val="1200"/>
              <a:buChar char="■"/>
              <a:defRPr/>
            </a:lvl9pPr>
          </a:lstStyle>
          <a:p>
            <a:endParaRPr/>
          </a:p>
        </p:txBody>
      </p:sp>
      <p:sp>
        <p:nvSpPr>
          <p:cNvPr id="219" name="Google Shape;219;p34"/>
          <p:cNvSpPr txBox="1">
            <a:spLocks noGrp="1"/>
          </p:cNvSpPr>
          <p:nvPr>
            <p:ph type="body" idx="2"/>
          </p:nvPr>
        </p:nvSpPr>
        <p:spPr>
          <a:xfrm>
            <a:off x="4695000" y="1058025"/>
            <a:ext cx="1378200" cy="3027300"/>
          </a:xfrm>
          <a:prstGeom prst="rect">
            <a:avLst/>
          </a:prstGeom>
        </p:spPr>
        <p:txBody>
          <a:bodyPr spcFirstLastPara="1" wrap="square" lIns="91425" tIns="91425" rIns="91425" bIns="91425" anchor="ctr" anchorCtr="0">
            <a:noAutofit/>
          </a:bodyPr>
          <a:lstStyle>
            <a:lvl1pPr marL="457200" lvl="0" indent="-304800" algn="r">
              <a:spcBef>
                <a:spcPts val="0"/>
              </a:spcBef>
              <a:spcAft>
                <a:spcPts val="0"/>
              </a:spcAft>
              <a:buSzPts val="1200"/>
              <a:buChar char="●"/>
              <a:defRPr/>
            </a:lvl1pPr>
            <a:lvl2pPr marL="914400" lvl="1" indent="-304800" algn="r">
              <a:spcBef>
                <a:spcPts val="500"/>
              </a:spcBef>
              <a:spcAft>
                <a:spcPts val="0"/>
              </a:spcAft>
              <a:buSzPts val="1200"/>
              <a:buChar char="○"/>
              <a:defRPr/>
            </a:lvl2pPr>
            <a:lvl3pPr marL="1371600" lvl="2" indent="-304800" algn="r">
              <a:spcBef>
                <a:spcPts val="500"/>
              </a:spcBef>
              <a:spcAft>
                <a:spcPts val="0"/>
              </a:spcAft>
              <a:buSzPts val="1200"/>
              <a:buChar char="■"/>
              <a:defRPr/>
            </a:lvl3pPr>
            <a:lvl4pPr marL="1828800" lvl="3" indent="-304800" algn="r">
              <a:spcBef>
                <a:spcPts val="500"/>
              </a:spcBef>
              <a:spcAft>
                <a:spcPts val="0"/>
              </a:spcAft>
              <a:buSzPts val="1200"/>
              <a:buChar char="●"/>
              <a:defRPr/>
            </a:lvl4pPr>
            <a:lvl5pPr marL="2286000" lvl="4" indent="-304800" algn="r">
              <a:spcBef>
                <a:spcPts val="500"/>
              </a:spcBef>
              <a:spcAft>
                <a:spcPts val="0"/>
              </a:spcAft>
              <a:buSzPts val="1200"/>
              <a:buChar char="○"/>
              <a:defRPr/>
            </a:lvl5pPr>
            <a:lvl6pPr marL="2743200" lvl="5" indent="-304800" algn="r">
              <a:spcBef>
                <a:spcPts val="500"/>
              </a:spcBef>
              <a:spcAft>
                <a:spcPts val="0"/>
              </a:spcAft>
              <a:buSzPts val="1200"/>
              <a:buChar char="■"/>
              <a:defRPr/>
            </a:lvl6pPr>
            <a:lvl7pPr marL="3200400" lvl="6" indent="-304800" algn="r">
              <a:spcBef>
                <a:spcPts val="500"/>
              </a:spcBef>
              <a:spcAft>
                <a:spcPts val="0"/>
              </a:spcAft>
              <a:buSzPts val="1200"/>
              <a:buChar char="●"/>
              <a:defRPr/>
            </a:lvl7pPr>
            <a:lvl8pPr marL="3657600" lvl="7" indent="-304800" algn="r">
              <a:spcBef>
                <a:spcPts val="500"/>
              </a:spcBef>
              <a:spcAft>
                <a:spcPts val="0"/>
              </a:spcAft>
              <a:buSzPts val="1200"/>
              <a:buChar char="○"/>
              <a:defRPr/>
            </a:lvl8pPr>
            <a:lvl9pPr marL="4114800" lvl="8" indent="-304800" algn="r">
              <a:spcBef>
                <a:spcPts val="500"/>
              </a:spcBef>
              <a:spcAft>
                <a:spcPts val="500"/>
              </a:spcAft>
              <a:buSzPts val="1200"/>
              <a:buChar char="■"/>
              <a:defRPr/>
            </a:lvl9pPr>
          </a:lstStyle>
          <a:p>
            <a:endParaRPr/>
          </a:p>
        </p:txBody>
      </p:sp>
      <p:cxnSp>
        <p:nvCxnSpPr>
          <p:cNvPr id="220" name="Google Shape;220;p34"/>
          <p:cNvCxnSpPr/>
          <p:nvPr/>
        </p:nvCxnSpPr>
        <p:spPr>
          <a:xfrm rot="10800000">
            <a:off x="4572000" y="466575"/>
            <a:ext cx="0" cy="4107900"/>
          </a:xfrm>
          <a:prstGeom prst="straightConnector1">
            <a:avLst/>
          </a:prstGeom>
          <a:noFill/>
          <a:ln w="9525" cap="flat" cmpd="sng">
            <a:solidFill>
              <a:schemeClr val="dk1"/>
            </a:solidFill>
            <a:prstDash val="solid"/>
            <a:round/>
            <a:headEnd type="none" w="med" len="med"/>
            <a:tailEnd type="none" w="med" len="med"/>
          </a:ln>
        </p:spPr>
      </p:cxnSp>
      <p:sp>
        <p:nvSpPr>
          <p:cNvPr id="221" name="Google Shape;221;p34"/>
          <p:cNvSpPr txBox="1">
            <a:spLocks noGrp="1"/>
          </p:cNvSpPr>
          <p:nvPr>
            <p:ph type="title"/>
          </p:nvPr>
        </p:nvSpPr>
        <p:spPr>
          <a:xfrm>
            <a:off x="457200" y="1195125"/>
            <a:ext cx="4000500" cy="2613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cxnSp>
        <p:nvCxnSpPr>
          <p:cNvPr id="222" name="Google Shape;222;p34"/>
          <p:cNvCxnSpPr/>
          <p:nvPr/>
        </p:nvCxnSpPr>
        <p:spPr>
          <a:xfrm>
            <a:off x="342977" y="4568993"/>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223" name="Google Shape;223;p34"/>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224" name="Google Shape;224;p34"/>
          <p:cNvSpPr txBox="1">
            <a:spLocks noGrp="1"/>
          </p:cNvSpPr>
          <p:nvPr>
            <p:ph type="sldNum" idx="12"/>
          </p:nvPr>
        </p:nvSpPr>
        <p:spPr>
          <a:xfrm>
            <a:off x="8229600" y="4799170"/>
            <a:ext cx="457200" cy="273900"/>
          </a:xfrm>
          <a:prstGeom prst="rect">
            <a:avLst/>
          </a:prstGeom>
        </p:spPr>
        <p:txBody>
          <a:bodyPr spcFirstLastPara="1" wrap="square" lIns="91425" tIns="91425" rIns="91425" bIns="91425" anchor="ctr" anchorCtr="0">
            <a:noAutofit/>
          </a:bodyPr>
          <a:lstStyle>
            <a:lvl1pPr lvl="0" algn="r" rtl="0">
              <a:buNone/>
              <a:defRPr sz="800">
                <a:latin typeface="IBM Plex Sans"/>
                <a:ea typeface="IBM Plex Sans"/>
                <a:cs typeface="IBM Plex Sans"/>
                <a:sym typeface="IBM Plex Sans"/>
              </a:defRPr>
            </a:lvl1pPr>
            <a:lvl2pPr lvl="1" algn="r" rtl="0">
              <a:buNone/>
              <a:defRPr sz="800">
                <a:latin typeface="IBM Plex Sans"/>
                <a:ea typeface="IBM Plex Sans"/>
                <a:cs typeface="IBM Plex Sans"/>
                <a:sym typeface="IBM Plex Sans"/>
              </a:defRPr>
            </a:lvl2pPr>
            <a:lvl3pPr lvl="2" algn="r" rtl="0">
              <a:buNone/>
              <a:defRPr sz="800">
                <a:latin typeface="IBM Plex Sans"/>
                <a:ea typeface="IBM Plex Sans"/>
                <a:cs typeface="IBM Plex Sans"/>
                <a:sym typeface="IBM Plex Sans"/>
              </a:defRPr>
            </a:lvl3pPr>
            <a:lvl4pPr lvl="3" algn="r" rtl="0">
              <a:buNone/>
              <a:defRPr sz="800">
                <a:latin typeface="IBM Plex Sans"/>
                <a:ea typeface="IBM Plex Sans"/>
                <a:cs typeface="IBM Plex Sans"/>
                <a:sym typeface="IBM Plex Sans"/>
              </a:defRPr>
            </a:lvl4pPr>
            <a:lvl5pPr lvl="4" algn="r" rtl="0">
              <a:buNone/>
              <a:defRPr sz="800">
                <a:latin typeface="IBM Plex Sans"/>
                <a:ea typeface="IBM Plex Sans"/>
                <a:cs typeface="IBM Plex Sans"/>
                <a:sym typeface="IBM Plex Sans"/>
              </a:defRPr>
            </a:lvl5pPr>
            <a:lvl6pPr lvl="5" algn="r" rtl="0">
              <a:buNone/>
              <a:defRPr sz="800">
                <a:latin typeface="IBM Plex Sans"/>
                <a:ea typeface="IBM Plex Sans"/>
                <a:cs typeface="IBM Plex Sans"/>
                <a:sym typeface="IBM Plex Sans"/>
              </a:defRPr>
            </a:lvl6pPr>
            <a:lvl7pPr lvl="6" algn="r" rtl="0">
              <a:buNone/>
              <a:defRPr sz="800">
                <a:latin typeface="IBM Plex Sans"/>
                <a:ea typeface="IBM Plex Sans"/>
                <a:cs typeface="IBM Plex Sans"/>
                <a:sym typeface="IBM Plex Sans"/>
              </a:defRPr>
            </a:lvl7pPr>
            <a:lvl8pPr lvl="7" algn="r" rtl="0">
              <a:buNone/>
              <a:defRPr sz="800">
                <a:latin typeface="IBM Plex Sans"/>
                <a:ea typeface="IBM Plex Sans"/>
                <a:cs typeface="IBM Plex Sans"/>
                <a:sym typeface="IBM Plex Sans"/>
              </a:defRPr>
            </a:lvl8pPr>
            <a:lvl9pPr lvl="8" algn="r" rtl="0">
              <a:buNone/>
              <a:defRPr sz="800">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
        <p:nvSpPr>
          <p:cNvPr id="225" name="Google Shape;225;p34"/>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666">
          <p15:clr>
            <a:srgbClr val="E46962"/>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p:cSld name="CUSTOM_3_1">
    <p:spTree>
      <p:nvGrpSpPr>
        <p:cNvPr id="1" name="Shape 226"/>
        <p:cNvGrpSpPr/>
        <p:nvPr/>
      </p:nvGrpSpPr>
      <p:grpSpPr>
        <a:xfrm>
          <a:off x="0" y="0"/>
          <a:ext cx="0" cy="0"/>
          <a:chOff x="0" y="0"/>
          <a:chExt cx="0" cy="0"/>
        </a:xfrm>
      </p:grpSpPr>
      <p:cxnSp>
        <p:nvCxnSpPr>
          <p:cNvPr id="227" name="Google Shape;227;p35"/>
          <p:cNvCxnSpPr/>
          <p:nvPr/>
        </p:nvCxnSpPr>
        <p:spPr>
          <a:xfrm rot="10800000">
            <a:off x="4572000" y="466575"/>
            <a:ext cx="0" cy="4107900"/>
          </a:xfrm>
          <a:prstGeom prst="straightConnector1">
            <a:avLst/>
          </a:prstGeom>
          <a:noFill/>
          <a:ln w="9525" cap="flat" cmpd="sng">
            <a:solidFill>
              <a:schemeClr val="dk1"/>
            </a:solidFill>
            <a:prstDash val="solid"/>
            <a:round/>
            <a:headEnd type="none" w="med" len="med"/>
            <a:tailEnd type="none" w="med" len="med"/>
          </a:ln>
        </p:spPr>
      </p:cxnSp>
      <p:sp>
        <p:nvSpPr>
          <p:cNvPr id="228" name="Google Shape;228;p35"/>
          <p:cNvSpPr txBox="1">
            <a:spLocks noGrp="1"/>
          </p:cNvSpPr>
          <p:nvPr>
            <p:ph type="title"/>
          </p:nvPr>
        </p:nvSpPr>
        <p:spPr>
          <a:xfrm>
            <a:off x="457200" y="1195125"/>
            <a:ext cx="4000500" cy="2613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cxnSp>
        <p:nvCxnSpPr>
          <p:cNvPr id="229" name="Google Shape;229;p35"/>
          <p:cNvCxnSpPr/>
          <p:nvPr/>
        </p:nvCxnSpPr>
        <p:spPr>
          <a:xfrm>
            <a:off x="342977" y="4568993"/>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230" name="Google Shape;230;p35"/>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231" name="Google Shape;231;p35"/>
          <p:cNvSpPr txBox="1">
            <a:spLocks noGrp="1"/>
          </p:cNvSpPr>
          <p:nvPr>
            <p:ph type="body" idx="1"/>
          </p:nvPr>
        </p:nvSpPr>
        <p:spPr>
          <a:xfrm>
            <a:off x="4933600" y="1058025"/>
            <a:ext cx="3523200" cy="30273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SzPts val="1200"/>
              <a:buChar char="●"/>
              <a:defRPr/>
            </a:lvl1pPr>
            <a:lvl2pPr marL="914400" lvl="1" indent="-304800">
              <a:spcBef>
                <a:spcPts val="500"/>
              </a:spcBef>
              <a:spcAft>
                <a:spcPts val="0"/>
              </a:spcAft>
              <a:buSzPts val="1200"/>
              <a:buChar char="○"/>
              <a:defRPr/>
            </a:lvl2pPr>
            <a:lvl3pPr marL="1371600" lvl="2" indent="-304800">
              <a:spcBef>
                <a:spcPts val="500"/>
              </a:spcBef>
              <a:spcAft>
                <a:spcPts val="0"/>
              </a:spcAft>
              <a:buSzPts val="1200"/>
              <a:buChar char="■"/>
              <a:defRPr/>
            </a:lvl3pPr>
            <a:lvl4pPr marL="1828800" lvl="3" indent="-304800">
              <a:spcBef>
                <a:spcPts val="500"/>
              </a:spcBef>
              <a:spcAft>
                <a:spcPts val="0"/>
              </a:spcAft>
              <a:buSzPts val="1200"/>
              <a:buChar char="●"/>
              <a:defRPr/>
            </a:lvl4pPr>
            <a:lvl5pPr marL="2286000" lvl="4" indent="-304800">
              <a:spcBef>
                <a:spcPts val="500"/>
              </a:spcBef>
              <a:spcAft>
                <a:spcPts val="0"/>
              </a:spcAft>
              <a:buSzPts val="1200"/>
              <a:buChar char="○"/>
              <a:defRPr/>
            </a:lvl5pPr>
            <a:lvl6pPr marL="2743200" lvl="5" indent="-304800">
              <a:spcBef>
                <a:spcPts val="500"/>
              </a:spcBef>
              <a:spcAft>
                <a:spcPts val="0"/>
              </a:spcAft>
              <a:buSzPts val="1200"/>
              <a:buChar char="■"/>
              <a:defRPr/>
            </a:lvl6pPr>
            <a:lvl7pPr marL="3200400" lvl="6" indent="-304800">
              <a:spcBef>
                <a:spcPts val="500"/>
              </a:spcBef>
              <a:spcAft>
                <a:spcPts val="0"/>
              </a:spcAft>
              <a:buSzPts val="1200"/>
              <a:buChar char="●"/>
              <a:defRPr/>
            </a:lvl7pPr>
            <a:lvl8pPr marL="3657600" lvl="7" indent="-304800">
              <a:spcBef>
                <a:spcPts val="500"/>
              </a:spcBef>
              <a:spcAft>
                <a:spcPts val="0"/>
              </a:spcAft>
              <a:buSzPts val="1200"/>
              <a:buChar char="○"/>
              <a:defRPr/>
            </a:lvl8pPr>
            <a:lvl9pPr marL="4114800" lvl="8" indent="-304800">
              <a:spcBef>
                <a:spcPts val="500"/>
              </a:spcBef>
              <a:spcAft>
                <a:spcPts val="500"/>
              </a:spcAft>
              <a:buSzPts val="1200"/>
              <a:buChar char="■"/>
              <a:defRPr/>
            </a:lvl9pPr>
          </a:lstStyle>
          <a:p>
            <a:endParaRPr/>
          </a:p>
        </p:txBody>
      </p:sp>
      <p:sp>
        <p:nvSpPr>
          <p:cNvPr id="232" name="Google Shape;232;p35"/>
          <p:cNvSpPr txBox="1">
            <a:spLocks noGrp="1"/>
          </p:cNvSpPr>
          <p:nvPr>
            <p:ph type="sldNum" idx="12"/>
          </p:nvPr>
        </p:nvSpPr>
        <p:spPr>
          <a:xfrm>
            <a:off x="8229600" y="4799170"/>
            <a:ext cx="457200" cy="273900"/>
          </a:xfrm>
          <a:prstGeom prst="rect">
            <a:avLst/>
          </a:prstGeom>
        </p:spPr>
        <p:txBody>
          <a:bodyPr spcFirstLastPara="1" wrap="square" lIns="91425" tIns="91425" rIns="91425" bIns="91425" anchor="ctr" anchorCtr="0">
            <a:noAutofit/>
          </a:bodyPr>
          <a:lstStyle>
            <a:lvl1pPr lvl="0" algn="r" rtl="0">
              <a:buNone/>
              <a:defRPr sz="800">
                <a:latin typeface="IBM Plex Sans"/>
                <a:ea typeface="IBM Plex Sans"/>
                <a:cs typeface="IBM Plex Sans"/>
                <a:sym typeface="IBM Plex Sans"/>
              </a:defRPr>
            </a:lvl1pPr>
            <a:lvl2pPr lvl="1" algn="r" rtl="0">
              <a:buNone/>
              <a:defRPr sz="800">
                <a:latin typeface="IBM Plex Sans"/>
                <a:ea typeface="IBM Plex Sans"/>
                <a:cs typeface="IBM Plex Sans"/>
                <a:sym typeface="IBM Plex Sans"/>
              </a:defRPr>
            </a:lvl2pPr>
            <a:lvl3pPr lvl="2" algn="r" rtl="0">
              <a:buNone/>
              <a:defRPr sz="800">
                <a:latin typeface="IBM Plex Sans"/>
                <a:ea typeface="IBM Plex Sans"/>
                <a:cs typeface="IBM Plex Sans"/>
                <a:sym typeface="IBM Plex Sans"/>
              </a:defRPr>
            </a:lvl3pPr>
            <a:lvl4pPr lvl="3" algn="r" rtl="0">
              <a:buNone/>
              <a:defRPr sz="800">
                <a:latin typeface="IBM Plex Sans"/>
                <a:ea typeface="IBM Plex Sans"/>
                <a:cs typeface="IBM Plex Sans"/>
                <a:sym typeface="IBM Plex Sans"/>
              </a:defRPr>
            </a:lvl4pPr>
            <a:lvl5pPr lvl="4" algn="r" rtl="0">
              <a:buNone/>
              <a:defRPr sz="800">
                <a:latin typeface="IBM Plex Sans"/>
                <a:ea typeface="IBM Plex Sans"/>
                <a:cs typeface="IBM Plex Sans"/>
                <a:sym typeface="IBM Plex Sans"/>
              </a:defRPr>
            </a:lvl5pPr>
            <a:lvl6pPr lvl="5" algn="r" rtl="0">
              <a:buNone/>
              <a:defRPr sz="800">
                <a:latin typeface="IBM Plex Sans"/>
                <a:ea typeface="IBM Plex Sans"/>
                <a:cs typeface="IBM Plex Sans"/>
                <a:sym typeface="IBM Plex Sans"/>
              </a:defRPr>
            </a:lvl6pPr>
            <a:lvl7pPr lvl="6" algn="r" rtl="0">
              <a:buNone/>
              <a:defRPr sz="800">
                <a:latin typeface="IBM Plex Sans"/>
                <a:ea typeface="IBM Plex Sans"/>
                <a:cs typeface="IBM Plex Sans"/>
                <a:sym typeface="IBM Plex Sans"/>
              </a:defRPr>
            </a:lvl7pPr>
            <a:lvl8pPr lvl="7" algn="r" rtl="0">
              <a:buNone/>
              <a:defRPr sz="800">
                <a:latin typeface="IBM Plex Sans"/>
                <a:ea typeface="IBM Plex Sans"/>
                <a:cs typeface="IBM Plex Sans"/>
                <a:sym typeface="IBM Plex Sans"/>
              </a:defRPr>
            </a:lvl8pPr>
            <a:lvl9pPr lvl="8" algn="r" rtl="0">
              <a:buNone/>
              <a:defRPr sz="800">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
        <p:nvSpPr>
          <p:cNvPr id="233" name="Google Shape;233;p35"/>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Agenda">
  <p:cSld name="CUSTOM_3_1_1">
    <p:spTree>
      <p:nvGrpSpPr>
        <p:cNvPr id="1" name="Shape 234"/>
        <p:cNvGrpSpPr/>
        <p:nvPr/>
      </p:nvGrpSpPr>
      <p:grpSpPr>
        <a:xfrm>
          <a:off x="0" y="0"/>
          <a:ext cx="0" cy="0"/>
          <a:chOff x="0" y="0"/>
          <a:chExt cx="0" cy="0"/>
        </a:xfrm>
      </p:grpSpPr>
      <p:cxnSp>
        <p:nvCxnSpPr>
          <p:cNvPr id="235" name="Google Shape;235;p36"/>
          <p:cNvCxnSpPr/>
          <p:nvPr/>
        </p:nvCxnSpPr>
        <p:spPr>
          <a:xfrm rot="10800000">
            <a:off x="3319175" y="466575"/>
            <a:ext cx="0" cy="4107900"/>
          </a:xfrm>
          <a:prstGeom prst="straightConnector1">
            <a:avLst/>
          </a:prstGeom>
          <a:noFill/>
          <a:ln w="9525" cap="flat" cmpd="sng">
            <a:solidFill>
              <a:schemeClr val="dk1"/>
            </a:solidFill>
            <a:prstDash val="solid"/>
            <a:round/>
            <a:headEnd type="none" w="med" len="med"/>
            <a:tailEnd type="none" w="med" len="med"/>
          </a:ln>
        </p:spPr>
      </p:cxnSp>
      <p:sp>
        <p:nvSpPr>
          <p:cNvPr id="236" name="Google Shape;236;p36"/>
          <p:cNvSpPr txBox="1">
            <a:spLocks noGrp="1"/>
          </p:cNvSpPr>
          <p:nvPr>
            <p:ph type="title"/>
          </p:nvPr>
        </p:nvSpPr>
        <p:spPr>
          <a:xfrm>
            <a:off x="457200" y="1195125"/>
            <a:ext cx="2727300" cy="2613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cxnSp>
        <p:nvCxnSpPr>
          <p:cNvPr id="237" name="Google Shape;237;p36"/>
          <p:cNvCxnSpPr/>
          <p:nvPr/>
        </p:nvCxnSpPr>
        <p:spPr>
          <a:xfrm>
            <a:off x="342977" y="4568993"/>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238" name="Google Shape;238;p36"/>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239" name="Google Shape;239;p36"/>
          <p:cNvSpPr/>
          <p:nvPr/>
        </p:nvSpPr>
        <p:spPr>
          <a:xfrm>
            <a:off x="3813602" y="1201513"/>
            <a:ext cx="132900" cy="1329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0" name="Google Shape;240;p36"/>
          <p:cNvSpPr txBox="1">
            <a:spLocks noGrp="1"/>
          </p:cNvSpPr>
          <p:nvPr>
            <p:ph type="subTitle" idx="1"/>
          </p:nvPr>
        </p:nvSpPr>
        <p:spPr>
          <a:xfrm>
            <a:off x="4005150" y="1105813"/>
            <a:ext cx="4681800" cy="259200"/>
          </a:xfrm>
          <a:prstGeom prst="rect">
            <a:avLst/>
          </a:prstGeom>
        </p:spPr>
        <p:txBody>
          <a:bodyPr spcFirstLastPara="1" wrap="square" lIns="91425" tIns="91425" rIns="91425" bIns="91425" anchor="t" anchorCtr="0">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a:endParaRPr/>
          </a:p>
        </p:txBody>
      </p:sp>
      <p:sp>
        <p:nvSpPr>
          <p:cNvPr id="241" name="Google Shape;241;p36"/>
          <p:cNvSpPr/>
          <p:nvPr/>
        </p:nvSpPr>
        <p:spPr>
          <a:xfrm>
            <a:off x="3813602" y="1689638"/>
            <a:ext cx="132900" cy="1329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2" name="Google Shape;242;p36"/>
          <p:cNvSpPr txBox="1">
            <a:spLocks noGrp="1"/>
          </p:cNvSpPr>
          <p:nvPr>
            <p:ph type="subTitle" idx="2"/>
          </p:nvPr>
        </p:nvSpPr>
        <p:spPr>
          <a:xfrm>
            <a:off x="4005150" y="1593938"/>
            <a:ext cx="4681800" cy="259200"/>
          </a:xfrm>
          <a:prstGeom prst="rect">
            <a:avLst/>
          </a:prstGeom>
        </p:spPr>
        <p:txBody>
          <a:bodyPr spcFirstLastPara="1" wrap="square" lIns="91425" tIns="91425" rIns="91425" bIns="91425" anchor="t" anchorCtr="0">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a:endParaRPr/>
          </a:p>
        </p:txBody>
      </p:sp>
      <p:sp>
        <p:nvSpPr>
          <p:cNvPr id="243" name="Google Shape;243;p36"/>
          <p:cNvSpPr/>
          <p:nvPr/>
        </p:nvSpPr>
        <p:spPr>
          <a:xfrm>
            <a:off x="3813602" y="2177763"/>
            <a:ext cx="132900" cy="1329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4" name="Google Shape;244;p36"/>
          <p:cNvSpPr txBox="1">
            <a:spLocks noGrp="1"/>
          </p:cNvSpPr>
          <p:nvPr>
            <p:ph type="subTitle" idx="3"/>
          </p:nvPr>
        </p:nvSpPr>
        <p:spPr>
          <a:xfrm>
            <a:off x="4005150" y="2082063"/>
            <a:ext cx="4681800" cy="259200"/>
          </a:xfrm>
          <a:prstGeom prst="rect">
            <a:avLst/>
          </a:prstGeom>
        </p:spPr>
        <p:txBody>
          <a:bodyPr spcFirstLastPara="1" wrap="square" lIns="91425" tIns="91425" rIns="91425" bIns="91425" anchor="t" anchorCtr="0">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a:endParaRPr/>
          </a:p>
        </p:txBody>
      </p:sp>
      <p:sp>
        <p:nvSpPr>
          <p:cNvPr id="245" name="Google Shape;245;p36"/>
          <p:cNvSpPr/>
          <p:nvPr/>
        </p:nvSpPr>
        <p:spPr>
          <a:xfrm>
            <a:off x="3813602" y="2696488"/>
            <a:ext cx="132900" cy="1329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6" name="Google Shape;246;p36"/>
          <p:cNvSpPr txBox="1">
            <a:spLocks noGrp="1"/>
          </p:cNvSpPr>
          <p:nvPr>
            <p:ph type="subTitle" idx="4"/>
          </p:nvPr>
        </p:nvSpPr>
        <p:spPr>
          <a:xfrm>
            <a:off x="4005150" y="2600788"/>
            <a:ext cx="4681800" cy="259200"/>
          </a:xfrm>
          <a:prstGeom prst="rect">
            <a:avLst/>
          </a:prstGeom>
        </p:spPr>
        <p:txBody>
          <a:bodyPr spcFirstLastPara="1" wrap="square" lIns="91425" tIns="91425" rIns="91425" bIns="91425" anchor="t" anchorCtr="0">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a:endParaRPr/>
          </a:p>
        </p:txBody>
      </p:sp>
      <p:sp>
        <p:nvSpPr>
          <p:cNvPr id="247" name="Google Shape;247;p36"/>
          <p:cNvSpPr/>
          <p:nvPr/>
        </p:nvSpPr>
        <p:spPr>
          <a:xfrm>
            <a:off x="3813602" y="3215213"/>
            <a:ext cx="132900" cy="1329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8" name="Google Shape;248;p36"/>
          <p:cNvSpPr txBox="1">
            <a:spLocks noGrp="1"/>
          </p:cNvSpPr>
          <p:nvPr>
            <p:ph type="subTitle" idx="5"/>
          </p:nvPr>
        </p:nvSpPr>
        <p:spPr>
          <a:xfrm>
            <a:off x="4005150" y="3119513"/>
            <a:ext cx="4681800" cy="259200"/>
          </a:xfrm>
          <a:prstGeom prst="rect">
            <a:avLst/>
          </a:prstGeom>
        </p:spPr>
        <p:txBody>
          <a:bodyPr spcFirstLastPara="1" wrap="square" lIns="91425" tIns="91425" rIns="91425" bIns="91425" anchor="t" anchorCtr="0">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a:endParaRPr/>
          </a:p>
        </p:txBody>
      </p:sp>
      <p:sp>
        <p:nvSpPr>
          <p:cNvPr id="249" name="Google Shape;249;p36"/>
          <p:cNvSpPr/>
          <p:nvPr/>
        </p:nvSpPr>
        <p:spPr>
          <a:xfrm>
            <a:off x="3813602" y="3733938"/>
            <a:ext cx="132900" cy="1329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0" name="Google Shape;250;p36"/>
          <p:cNvSpPr txBox="1">
            <a:spLocks noGrp="1"/>
          </p:cNvSpPr>
          <p:nvPr>
            <p:ph type="subTitle" idx="6"/>
          </p:nvPr>
        </p:nvSpPr>
        <p:spPr>
          <a:xfrm>
            <a:off x="4005150" y="3638238"/>
            <a:ext cx="4681800" cy="259200"/>
          </a:xfrm>
          <a:prstGeom prst="rect">
            <a:avLst/>
          </a:prstGeom>
        </p:spPr>
        <p:txBody>
          <a:bodyPr spcFirstLastPara="1" wrap="square" lIns="91425" tIns="91425" rIns="91425" bIns="91425" anchor="t" anchorCtr="0">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a:endParaRPr/>
          </a:p>
        </p:txBody>
      </p:sp>
      <p:sp>
        <p:nvSpPr>
          <p:cNvPr id="251" name="Google Shape;251;p36"/>
          <p:cNvSpPr txBox="1">
            <a:spLocks noGrp="1"/>
          </p:cNvSpPr>
          <p:nvPr>
            <p:ph type="sldNum" idx="12"/>
          </p:nvPr>
        </p:nvSpPr>
        <p:spPr>
          <a:xfrm>
            <a:off x="8229600" y="4799170"/>
            <a:ext cx="457200" cy="273900"/>
          </a:xfrm>
          <a:prstGeom prst="rect">
            <a:avLst/>
          </a:prstGeom>
        </p:spPr>
        <p:txBody>
          <a:bodyPr spcFirstLastPara="1" wrap="square" lIns="91425" tIns="91425" rIns="91425" bIns="91425" anchor="ctr" anchorCtr="0">
            <a:noAutofit/>
          </a:bodyPr>
          <a:lstStyle>
            <a:lvl1pPr lvl="0" algn="r" rtl="0">
              <a:buNone/>
              <a:defRPr sz="800">
                <a:latin typeface="IBM Plex Sans"/>
                <a:ea typeface="IBM Plex Sans"/>
                <a:cs typeface="IBM Plex Sans"/>
                <a:sym typeface="IBM Plex Sans"/>
              </a:defRPr>
            </a:lvl1pPr>
            <a:lvl2pPr lvl="1" algn="r" rtl="0">
              <a:buNone/>
              <a:defRPr sz="800">
                <a:latin typeface="IBM Plex Sans"/>
                <a:ea typeface="IBM Plex Sans"/>
                <a:cs typeface="IBM Plex Sans"/>
                <a:sym typeface="IBM Plex Sans"/>
              </a:defRPr>
            </a:lvl2pPr>
            <a:lvl3pPr lvl="2" algn="r" rtl="0">
              <a:buNone/>
              <a:defRPr sz="800">
                <a:latin typeface="IBM Plex Sans"/>
                <a:ea typeface="IBM Plex Sans"/>
                <a:cs typeface="IBM Plex Sans"/>
                <a:sym typeface="IBM Plex Sans"/>
              </a:defRPr>
            </a:lvl3pPr>
            <a:lvl4pPr lvl="3" algn="r" rtl="0">
              <a:buNone/>
              <a:defRPr sz="800">
                <a:latin typeface="IBM Plex Sans"/>
                <a:ea typeface="IBM Plex Sans"/>
                <a:cs typeface="IBM Plex Sans"/>
                <a:sym typeface="IBM Plex Sans"/>
              </a:defRPr>
            </a:lvl4pPr>
            <a:lvl5pPr lvl="4" algn="r" rtl="0">
              <a:buNone/>
              <a:defRPr sz="800">
                <a:latin typeface="IBM Plex Sans"/>
                <a:ea typeface="IBM Plex Sans"/>
                <a:cs typeface="IBM Plex Sans"/>
                <a:sym typeface="IBM Plex Sans"/>
              </a:defRPr>
            </a:lvl5pPr>
            <a:lvl6pPr lvl="5" algn="r" rtl="0">
              <a:buNone/>
              <a:defRPr sz="800">
                <a:latin typeface="IBM Plex Sans"/>
                <a:ea typeface="IBM Plex Sans"/>
                <a:cs typeface="IBM Plex Sans"/>
                <a:sym typeface="IBM Plex Sans"/>
              </a:defRPr>
            </a:lvl6pPr>
            <a:lvl7pPr lvl="6" algn="r" rtl="0">
              <a:buNone/>
              <a:defRPr sz="800">
                <a:latin typeface="IBM Plex Sans"/>
                <a:ea typeface="IBM Plex Sans"/>
                <a:cs typeface="IBM Plex Sans"/>
                <a:sym typeface="IBM Plex Sans"/>
              </a:defRPr>
            </a:lvl7pPr>
            <a:lvl8pPr lvl="7" algn="r" rtl="0">
              <a:buNone/>
              <a:defRPr sz="800">
                <a:latin typeface="IBM Plex Sans"/>
                <a:ea typeface="IBM Plex Sans"/>
                <a:cs typeface="IBM Plex Sans"/>
                <a:sym typeface="IBM Plex Sans"/>
              </a:defRPr>
            </a:lvl8pPr>
            <a:lvl9pPr lvl="8" algn="r" rtl="0">
              <a:buNone/>
              <a:defRPr sz="800">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
        <p:nvSpPr>
          <p:cNvPr id="252" name="Google Shape;252;p36"/>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p:cSld name="CUSTOM_1_1">
    <p:spTree>
      <p:nvGrpSpPr>
        <p:cNvPr id="1" name="Shape 258"/>
        <p:cNvGrpSpPr/>
        <p:nvPr/>
      </p:nvGrpSpPr>
      <p:grpSpPr>
        <a:xfrm>
          <a:off x="0" y="0"/>
          <a:ext cx="0" cy="0"/>
          <a:chOff x="0" y="0"/>
          <a:chExt cx="0" cy="0"/>
        </a:xfrm>
      </p:grpSpPr>
      <p:sp>
        <p:nvSpPr>
          <p:cNvPr id="259" name="Google Shape;259;p38"/>
          <p:cNvSpPr txBox="1">
            <a:spLocks noGrp="1"/>
          </p:cNvSpPr>
          <p:nvPr>
            <p:ph type="title"/>
          </p:nvPr>
        </p:nvSpPr>
        <p:spPr>
          <a:xfrm>
            <a:off x="342900" y="457200"/>
            <a:ext cx="3544800" cy="41118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60" name="Google Shape;260;p38"/>
          <p:cNvSpPr txBox="1">
            <a:spLocks noGrp="1"/>
          </p:cNvSpPr>
          <p:nvPr>
            <p:ph type="sldNum" idx="12"/>
          </p:nvPr>
        </p:nvSpPr>
        <p:spPr>
          <a:xfrm>
            <a:off x="8229600" y="4799170"/>
            <a:ext cx="457200" cy="273900"/>
          </a:xfrm>
          <a:prstGeom prst="rect">
            <a:avLst/>
          </a:prstGeom>
        </p:spPr>
        <p:txBody>
          <a:bodyPr spcFirstLastPara="1" wrap="square" lIns="91425" tIns="91425" rIns="91425" bIns="91425" anchor="ctr" anchorCtr="0">
            <a:noAutofit/>
          </a:bodyPr>
          <a:lstStyle>
            <a:lvl1pPr lvl="0" algn="r" rtl="0">
              <a:buNone/>
              <a:defRPr sz="800">
                <a:latin typeface="IBM Plex Sans"/>
                <a:ea typeface="IBM Plex Sans"/>
                <a:cs typeface="IBM Plex Sans"/>
                <a:sym typeface="IBM Plex Sans"/>
              </a:defRPr>
            </a:lvl1pPr>
            <a:lvl2pPr lvl="1" algn="r" rtl="0">
              <a:buNone/>
              <a:defRPr sz="800">
                <a:latin typeface="IBM Plex Sans"/>
                <a:ea typeface="IBM Plex Sans"/>
                <a:cs typeface="IBM Plex Sans"/>
                <a:sym typeface="IBM Plex Sans"/>
              </a:defRPr>
            </a:lvl2pPr>
            <a:lvl3pPr lvl="2" algn="r" rtl="0">
              <a:buNone/>
              <a:defRPr sz="800">
                <a:latin typeface="IBM Plex Sans"/>
                <a:ea typeface="IBM Plex Sans"/>
                <a:cs typeface="IBM Plex Sans"/>
                <a:sym typeface="IBM Plex Sans"/>
              </a:defRPr>
            </a:lvl3pPr>
            <a:lvl4pPr lvl="3" algn="r" rtl="0">
              <a:buNone/>
              <a:defRPr sz="800">
                <a:latin typeface="IBM Plex Sans"/>
                <a:ea typeface="IBM Plex Sans"/>
                <a:cs typeface="IBM Plex Sans"/>
                <a:sym typeface="IBM Plex Sans"/>
              </a:defRPr>
            </a:lvl4pPr>
            <a:lvl5pPr lvl="4" algn="r" rtl="0">
              <a:buNone/>
              <a:defRPr sz="800">
                <a:latin typeface="IBM Plex Sans"/>
                <a:ea typeface="IBM Plex Sans"/>
                <a:cs typeface="IBM Plex Sans"/>
                <a:sym typeface="IBM Plex Sans"/>
              </a:defRPr>
            </a:lvl5pPr>
            <a:lvl6pPr lvl="5" algn="r" rtl="0">
              <a:buNone/>
              <a:defRPr sz="800">
                <a:latin typeface="IBM Plex Sans"/>
                <a:ea typeface="IBM Plex Sans"/>
                <a:cs typeface="IBM Plex Sans"/>
                <a:sym typeface="IBM Plex Sans"/>
              </a:defRPr>
            </a:lvl6pPr>
            <a:lvl7pPr lvl="6" algn="r" rtl="0">
              <a:buNone/>
              <a:defRPr sz="800">
                <a:latin typeface="IBM Plex Sans"/>
                <a:ea typeface="IBM Plex Sans"/>
                <a:cs typeface="IBM Plex Sans"/>
                <a:sym typeface="IBM Plex Sans"/>
              </a:defRPr>
            </a:lvl7pPr>
            <a:lvl8pPr lvl="7" algn="r" rtl="0">
              <a:buNone/>
              <a:defRPr sz="800">
                <a:latin typeface="IBM Plex Sans"/>
                <a:ea typeface="IBM Plex Sans"/>
                <a:cs typeface="IBM Plex Sans"/>
                <a:sym typeface="IBM Plex Sans"/>
              </a:defRPr>
            </a:lvl8pPr>
            <a:lvl9pPr lvl="8" algn="r" rtl="0">
              <a:buNone/>
              <a:defRPr sz="800">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
        <p:nvSpPr>
          <p:cNvPr id="261" name="Google Shape;261;p38"/>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p:cSld name="CUSTOM_7_1">
    <p:spTree>
      <p:nvGrpSpPr>
        <p:cNvPr id="1" name="Shape 267"/>
        <p:cNvGrpSpPr/>
        <p:nvPr/>
      </p:nvGrpSpPr>
      <p:grpSpPr>
        <a:xfrm>
          <a:off x="0" y="0"/>
          <a:ext cx="0" cy="0"/>
          <a:chOff x="0" y="0"/>
          <a:chExt cx="0" cy="0"/>
        </a:xfrm>
      </p:grpSpPr>
      <p:sp>
        <p:nvSpPr>
          <p:cNvPr id="268" name="Google Shape;268;p40"/>
          <p:cNvSpPr txBox="1">
            <a:spLocks noGrp="1"/>
          </p:cNvSpPr>
          <p:nvPr>
            <p:ph type="title"/>
          </p:nvPr>
        </p:nvSpPr>
        <p:spPr>
          <a:xfrm>
            <a:off x="342900" y="457200"/>
            <a:ext cx="8458200" cy="8715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69" name="Google Shape;269;p40"/>
          <p:cNvSpPr txBox="1">
            <a:spLocks noGrp="1"/>
          </p:cNvSpPr>
          <p:nvPr>
            <p:ph type="sldNum" idx="12"/>
          </p:nvPr>
        </p:nvSpPr>
        <p:spPr>
          <a:xfrm>
            <a:off x="8229600" y="4799170"/>
            <a:ext cx="457200" cy="273900"/>
          </a:xfrm>
          <a:prstGeom prst="rect">
            <a:avLst/>
          </a:prstGeom>
        </p:spPr>
        <p:txBody>
          <a:bodyPr spcFirstLastPara="1" wrap="square" lIns="91425" tIns="91425" rIns="91425" bIns="91425" anchor="ctr" anchorCtr="0">
            <a:noAutofit/>
          </a:bodyPr>
          <a:lstStyle>
            <a:lvl1pPr lvl="0" algn="r" rtl="0">
              <a:buNone/>
              <a:defRPr sz="800">
                <a:latin typeface="IBM Plex Sans"/>
                <a:ea typeface="IBM Plex Sans"/>
                <a:cs typeface="IBM Plex Sans"/>
                <a:sym typeface="IBM Plex Sans"/>
              </a:defRPr>
            </a:lvl1pPr>
            <a:lvl2pPr lvl="1" algn="r" rtl="0">
              <a:buNone/>
              <a:defRPr sz="800">
                <a:latin typeface="IBM Plex Sans"/>
                <a:ea typeface="IBM Plex Sans"/>
                <a:cs typeface="IBM Plex Sans"/>
                <a:sym typeface="IBM Plex Sans"/>
              </a:defRPr>
            </a:lvl2pPr>
            <a:lvl3pPr lvl="2" algn="r" rtl="0">
              <a:buNone/>
              <a:defRPr sz="800">
                <a:latin typeface="IBM Plex Sans"/>
                <a:ea typeface="IBM Plex Sans"/>
                <a:cs typeface="IBM Plex Sans"/>
                <a:sym typeface="IBM Plex Sans"/>
              </a:defRPr>
            </a:lvl3pPr>
            <a:lvl4pPr lvl="3" algn="r" rtl="0">
              <a:buNone/>
              <a:defRPr sz="800">
                <a:latin typeface="IBM Plex Sans"/>
                <a:ea typeface="IBM Plex Sans"/>
                <a:cs typeface="IBM Plex Sans"/>
                <a:sym typeface="IBM Plex Sans"/>
              </a:defRPr>
            </a:lvl4pPr>
            <a:lvl5pPr lvl="4" algn="r" rtl="0">
              <a:buNone/>
              <a:defRPr sz="800">
                <a:latin typeface="IBM Plex Sans"/>
                <a:ea typeface="IBM Plex Sans"/>
                <a:cs typeface="IBM Plex Sans"/>
                <a:sym typeface="IBM Plex Sans"/>
              </a:defRPr>
            </a:lvl5pPr>
            <a:lvl6pPr lvl="5" algn="r" rtl="0">
              <a:buNone/>
              <a:defRPr sz="800">
                <a:latin typeface="IBM Plex Sans"/>
                <a:ea typeface="IBM Plex Sans"/>
                <a:cs typeface="IBM Plex Sans"/>
                <a:sym typeface="IBM Plex Sans"/>
              </a:defRPr>
            </a:lvl6pPr>
            <a:lvl7pPr lvl="6" algn="r" rtl="0">
              <a:buNone/>
              <a:defRPr sz="800">
                <a:latin typeface="IBM Plex Sans"/>
                <a:ea typeface="IBM Plex Sans"/>
                <a:cs typeface="IBM Plex Sans"/>
                <a:sym typeface="IBM Plex Sans"/>
              </a:defRPr>
            </a:lvl7pPr>
            <a:lvl8pPr lvl="7" algn="r" rtl="0">
              <a:buNone/>
              <a:defRPr sz="800">
                <a:latin typeface="IBM Plex Sans"/>
                <a:ea typeface="IBM Plex Sans"/>
                <a:cs typeface="IBM Plex Sans"/>
                <a:sym typeface="IBM Plex Sans"/>
              </a:defRPr>
            </a:lvl8pPr>
            <a:lvl9pPr lvl="8" algn="r" rtl="0">
              <a:buNone/>
              <a:defRPr sz="800">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
        <p:nvSpPr>
          <p:cNvPr id="270" name="Google Shape;270;p40"/>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p:cSld name="CUSTOM_2_2_1">
    <p:spTree>
      <p:nvGrpSpPr>
        <p:cNvPr id="1" name="Shape 277"/>
        <p:cNvGrpSpPr/>
        <p:nvPr/>
      </p:nvGrpSpPr>
      <p:grpSpPr>
        <a:xfrm>
          <a:off x="0" y="0"/>
          <a:ext cx="0" cy="0"/>
          <a:chOff x="0" y="0"/>
          <a:chExt cx="0" cy="0"/>
        </a:xfrm>
      </p:grpSpPr>
      <p:sp>
        <p:nvSpPr>
          <p:cNvPr id="278" name="Google Shape;278;p42"/>
          <p:cNvSpPr txBox="1">
            <a:spLocks noGrp="1"/>
          </p:cNvSpPr>
          <p:nvPr>
            <p:ph type="subTitle" idx="1"/>
          </p:nvPr>
        </p:nvSpPr>
        <p:spPr>
          <a:xfrm>
            <a:off x="342900" y="630425"/>
            <a:ext cx="8345700" cy="259200"/>
          </a:xfrm>
          <a:prstGeom prst="rect">
            <a:avLst/>
          </a:prstGeom>
        </p:spPr>
        <p:txBody>
          <a:bodyPr spcFirstLastPara="1" wrap="square" lIns="137150" tIns="91425" rIns="91425" bIns="91425" anchor="t" anchorCtr="0">
            <a:noAutofit/>
          </a:bodyPr>
          <a:lstStyle>
            <a:lvl1pPr lvl="0">
              <a:spcBef>
                <a:spcPts val="0"/>
              </a:spcBef>
              <a:spcAft>
                <a:spcPts val="0"/>
              </a:spcAft>
              <a:buSzPts val="1000"/>
              <a:buFont typeface="IBM Plex Mono Light"/>
              <a:buNone/>
              <a:defRPr>
                <a:latin typeface="IBM Plex Mono Light"/>
                <a:ea typeface="IBM Plex Mono Light"/>
                <a:cs typeface="IBM Plex Mono Light"/>
                <a:sym typeface="IBM Plex Mono Light"/>
              </a:defRPr>
            </a:lvl1pPr>
            <a:lvl2pPr lvl="1">
              <a:spcBef>
                <a:spcPts val="400"/>
              </a:spcBef>
              <a:spcAft>
                <a:spcPts val="0"/>
              </a:spcAft>
              <a:buSzPts val="1000"/>
              <a:buFont typeface="IBM Plex Mono Light"/>
              <a:buNone/>
              <a:defRPr>
                <a:latin typeface="IBM Plex Mono Light"/>
                <a:ea typeface="IBM Plex Mono Light"/>
                <a:cs typeface="IBM Plex Mono Light"/>
                <a:sym typeface="IBM Plex Mono Light"/>
              </a:defRPr>
            </a:lvl2pPr>
            <a:lvl3pPr lvl="2">
              <a:spcBef>
                <a:spcPts val="400"/>
              </a:spcBef>
              <a:spcAft>
                <a:spcPts val="0"/>
              </a:spcAft>
              <a:buSzPts val="1000"/>
              <a:buFont typeface="IBM Plex Mono Light"/>
              <a:buNone/>
              <a:defRPr>
                <a:latin typeface="IBM Plex Mono Light"/>
                <a:ea typeface="IBM Plex Mono Light"/>
                <a:cs typeface="IBM Plex Mono Light"/>
                <a:sym typeface="IBM Plex Mono Light"/>
              </a:defRPr>
            </a:lvl3pPr>
            <a:lvl4pPr lvl="3">
              <a:spcBef>
                <a:spcPts val="400"/>
              </a:spcBef>
              <a:spcAft>
                <a:spcPts val="0"/>
              </a:spcAft>
              <a:buSzPts val="1000"/>
              <a:buFont typeface="IBM Plex Mono Light"/>
              <a:buNone/>
              <a:defRPr>
                <a:latin typeface="IBM Plex Mono Light"/>
                <a:ea typeface="IBM Plex Mono Light"/>
                <a:cs typeface="IBM Plex Mono Light"/>
                <a:sym typeface="IBM Plex Mono Light"/>
              </a:defRPr>
            </a:lvl4pPr>
            <a:lvl5pPr lvl="4">
              <a:spcBef>
                <a:spcPts val="400"/>
              </a:spcBef>
              <a:spcAft>
                <a:spcPts val="0"/>
              </a:spcAft>
              <a:buSzPts val="1000"/>
              <a:buFont typeface="IBM Plex Mono Light"/>
              <a:buNone/>
              <a:defRPr>
                <a:latin typeface="IBM Plex Mono Light"/>
                <a:ea typeface="IBM Plex Mono Light"/>
                <a:cs typeface="IBM Plex Mono Light"/>
                <a:sym typeface="IBM Plex Mono Light"/>
              </a:defRPr>
            </a:lvl5pPr>
            <a:lvl6pPr lvl="5">
              <a:spcBef>
                <a:spcPts val="400"/>
              </a:spcBef>
              <a:spcAft>
                <a:spcPts val="0"/>
              </a:spcAft>
              <a:buSzPts val="1000"/>
              <a:buFont typeface="IBM Plex Mono Light"/>
              <a:buNone/>
              <a:defRPr>
                <a:latin typeface="IBM Plex Mono Light"/>
                <a:ea typeface="IBM Plex Mono Light"/>
                <a:cs typeface="IBM Plex Mono Light"/>
                <a:sym typeface="IBM Plex Mono Light"/>
              </a:defRPr>
            </a:lvl6pPr>
            <a:lvl7pPr lvl="6">
              <a:spcBef>
                <a:spcPts val="400"/>
              </a:spcBef>
              <a:spcAft>
                <a:spcPts val="0"/>
              </a:spcAft>
              <a:buSzPts val="1000"/>
              <a:buFont typeface="IBM Plex Mono Light"/>
              <a:buNone/>
              <a:defRPr>
                <a:latin typeface="IBM Plex Mono Light"/>
                <a:ea typeface="IBM Plex Mono Light"/>
                <a:cs typeface="IBM Plex Mono Light"/>
                <a:sym typeface="IBM Plex Mono Light"/>
              </a:defRPr>
            </a:lvl7pPr>
            <a:lvl8pPr lvl="7">
              <a:spcBef>
                <a:spcPts val="400"/>
              </a:spcBef>
              <a:spcAft>
                <a:spcPts val="0"/>
              </a:spcAft>
              <a:buSzPts val="1000"/>
              <a:buFont typeface="IBM Plex Mono Light"/>
              <a:buNone/>
              <a:defRPr>
                <a:latin typeface="IBM Plex Mono Light"/>
                <a:ea typeface="IBM Plex Mono Light"/>
                <a:cs typeface="IBM Plex Mono Light"/>
                <a:sym typeface="IBM Plex Mono Light"/>
              </a:defRPr>
            </a:lvl8pPr>
            <a:lvl9pPr lvl="8">
              <a:spcBef>
                <a:spcPts val="400"/>
              </a:spcBef>
              <a:spcAft>
                <a:spcPts val="400"/>
              </a:spcAft>
              <a:buSzPts val="1000"/>
              <a:buFont typeface="IBM Plex Mono Light"/>
              <a:buNone/>
              <a:defRPr>
                <a:latin typeface="IBM Plex Mono Light"/>
                <a:ea typeface="IBM Plex Mono Light"/>
                <a:cs typeface="IBM Plex Mono Light"/>
                <a:sym typeface="IBM Plex Mono Light"/>
              </a:defRPr>
            </a:lvl9pPr>
          </a:lstStyle>
          <a:p>
            <a:endParaRPr/>
          </a:p>
        </p:txBody>
      </p:sp>
      <p:sp>
        <p:nvSpPr>
          <p:cNvPr id="279" name="Google Shape;279;p42"/>
          <p:cNvSpPr txBox="1">
            <a:spLocks noGrp="1"/>
          </p:cNvSpPr>
          <p:nvPr>
            <p:ph type="title"/>
          </p:nvPr>
        </p:nvSpPr>
        <p:spPr>
          <a:xfrm>
            <a:off x="342900" y="889625"/>
            <a:ext cx="8345700" cy="36795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80" name="Google Shape;280;p42"/>
          <p:cNvSpPr txBox="1">
            <a:spLocks noGrp="1"/>
          </p:cNvSpPr>
          <p:nvPr>
            <p:ph type="sldNum" idx="12"/>
          </p:nvPr>
        </p:nvSpPr>
        <p:spPr>
          <a:xfrm>
            <a:off x="8229600" y="4799170"/>
            <a:ext cx="457200" cy="273900"/>
          </a:xfrm>
          <a:prstGeom prst="rect">
            <a:avLst/>
          </a:prstGeom>
        </p:spPr>
        <p:txBody>
          <a:bodyPr spcFirstLastPara="1" wrap="square" lIns="91425" tIns="91425" rIns="91425" bIns="91425" anchor="ctr" anchorCtr="0">
            <a:noAutofit/>
          </a:bodyPr>
          <a:lstStyle>
            <a:lvl1pPr lvl="0" algn="r" rtl="0">
              <a:buNone/>
              <a:defRPr sz="800">
                <a:latin typeface="IBM Plex Sans"/>
                <a:ea typeface="IBM Plex Sans"/>
                <a:cs typeface="IBM Plex Sans"/>
                <a:sym typeface="IBM Plex Sans"/>
              </a:defRPr>
            </a:lvl1pPr>
            <a:lvl2pPr lvl="1" algn="r" rtl="0">
              <a:buNone/>
              <a:defRPr sz="800">
                <a:latin typeface="IBM Plex Sans"/>
                <a:ea typeface="IBM Plex Sans"/>
                <a:cs typeface="IBM Plex Sans"/>
                <a:sym typeface="IBM Plex Sans"/>
              </a:defRPr>
            </a:lvl2pPr>
            <a:lvl3pPr lvl="2" algn="r" rtl="0">
              <a:buNone/>
              <a:defRPr sz="800">
                <a:latin typeface="IBM Plex Sans"/>
                <a:ea typeface="IBM Plex Sans"/>
                <a:cs typeface="IBM Plex Sans"/>
                <a:sym typeface="IBM Plex Sans"/>
              </a:defRPr>
            </a:lvl3pPr>
            <a:lvl4pPr lvl="3" algn="r" rtl="0">
              <a:buNone/>
              <a:defRPr sz="800">
                <a:latin typeface="IBM Plex Sans"/>
                <a:ea typeface="IBM Plex Sans"/>
                <a:cs typeface="IBM Plex Sans"/>
                <a:sym typeface="IBM Plex Sans"/>
              </a:defRPr>
            </a:lvl4pPr>
            <a:lvl5pPr lvl="4" algn="r" rtl="0">
              <a:buNone/>
              <a:defRPr sz="800">
                <a:latin typeface="IBM Plex Sans"/>
                <a:ea typeface="IBM Plex Sans"/>
                <a:cs typeface="IBM Plex Sans"/>
                <a:sym typeface="IBM Plex Sans"/>
              </a:defRPr>
            </a:lvl5pPr>
            <a:lvl6pPr lvl="5" algn="r" rtl="0">
              <a:buNone/>
              <a:defRPr sz="800">
                <a:latin typeface="IBM Plex Sans"/>
                <a:ea typeface="IBM Plex Sans"/>
                <a:cs typeface="IBM Plex Sans"/>
                <a:sym typeface="IBM Plex Sans"/>
              </a:defRPr>
            </a:lvl6pPr>
            <a:lvl7pPr lvl="6" algn="r" rtl="0">
              <a:buNone/>
              <a:defRPr sz="800">
                <a:latin typeface="IBM Plex Sans"/>
                <a:ea typeface="IBM Plex Sans"/>
                <a:cs typeface="IBM Plex Sans"/>
                <a:sym typeface="IBM Plex Sans"/>
              </a:defRPr>
            </a:lvl7pPr>
            <a:lvl8pPr lvl="7" algn="r" rtl="0">
              <a:buNone/>
              <a:defRPr sz="800">
                <a:latin typeface="IBM Plex Sans"/>
                <a:ea typeface="IBM Plex Sans"/>
                <a:cs typeface="IBM Plex Sans"/>
                <a:sym typeface="IBM Plex Sans"/>
              </a:defRPr>
            </a:lvl8pPr>
            <a:lvl9pPr lvl="8" algn="r" rtl="0">
              <a:buNone/>
              <a:defRPr sz="800">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
        <p:nvSpPr>
          <p:cNvPr id="281" name="Google Shape;281;p42"/>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Main point">
  <p:cSld name="CUSTOM_2_1_2">
    <p:spTree>
      <p:nvGrpSpPr>
        <p:cNvPr id="1" name="Shape 287"/>
        <p:cNvGrpSpPr/>
        <p:nvPr/>
      </p:nvGrpSpPr>
      <p:grpSpPr>
        <a:xfrm>
          <a:off x="0" y="0"/>
          <a:ext cx="0" cy="0"/>
          <a:chOff x="0" y="0"/>
          <a:chExt cx="0" cy="0"/>
        </a:xfrm>
      </p:grpSpPr>
      <p:sp>
        <p:nvSpPr>
          <p:cNvPr id="288" name="Google Shape;288;p44"/>
          <p:cNvSpPr txBox="1">
            <a:spLocks noGrp="1"/>
          </p:cNvSpPr>
          <p:nvPr>
            <p:ph type="title"/>
          </p:nvPr>
        </p:nvSpPr>
        <p:spPr>
          <a:xfrm>
            <a:off x="342900" y="457200"/>
            <a:ext cx="8343900" cy="14784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cxnSp>
        <p:nvCxnSpPr>
          <p:cNvPr id="289" name="Google Shape;289;p44"/>
          <p:cNvCxnSpPr/>
          <p:nvPr/>
        </p:nvCxnSpPr>
        <p:spPr>
          <a:xfrm>
            <a:off x="342977" y="4568993"/>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290" name="Google Shape;290;p44"/>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291" name="Google Shape;291;p44"/>
          <p:cNvSpPr txBox="1">
            <a:spLocks noGrp="1"/>
          </p:cNvSpPr>
          <p:nvPr>
            <p:ph type="sldNum" idx="12"/>
          </p:nvPr>
        </p:nvSpPr>
        <p:spPr>
          <a:xfrm>
            <a:off x="8229600" y="4799170"/>
            <a:ext cx="457200" cy="273900"/>
          </a:xfrm>
          <a:prstGeom prst="rect">
            <a:avLst/>
          </a:prstGeom>
        </p:spPr>
        <p:txBody>
          <a:bodyPr spcFirstLastPara="1" wrap="square" lIns="91425" tIns="91425" rIns="91425" bIns="91425" anchor="ctr" anchorCtr="0">
            <a:noAutofit/>
          </a:bodyPr>
          <a:lstStyle>
            <a:lvl1pPr lvl="0" algn="r" rtl="0">
              <a:buNone/>
              <a:defRPr sz="800">
                <a:latin typeface="IBM Plex Sans"/>
                <a:ea typeface="IBM Plex Sans"/>
                <a:cs typeface="IBM Plex Sans"/>
                <a:sym typeface="IBM Plex Sans"/>
              </a:defRPr>
            </a:lvl1pPr>
            <a:lvl2pPr lvl="1" algn="r" rtl="0">
              <a:buNone/>
              <a:defRPr sz="800">
                <a:latin typeface="IBM Plex Sans"/>
                <a:ea typeface="IBM Plex Sans"/>
                <a:cs typeface="IBM Plex Sans"/>
                <a:sym typeface="IBM Plex Sans"/>
              </a:defRPr>
            </a:lvl2pPr>
            <a:lvl3pPr lvl="2" algn="r" rtl="0">
              <a:buNone/>
              <a:defRPr sz="800">
                <a:latin typeface="IBM Plex Sans"/>
                <a:ea typeface="IBM Plex Sans"/>
                <a:cs typeface="IBM Plex Sans"/>
                <a:sym typeface="IBM Plex Sans"/>
              </a:defRPr>
            </a:lvl3pPr>
            <a:lvl4pPr lvl="3" algn="r" rtl="0">
              <a:buNone/>
              <a:defRPr sz="800">
                <a:latin typeface="IBM Plex Sans"/>
                <a:ea typeface="IBM Plex Sans"/>
                <a:cs typeface="IBM Plex Sans"/>
                <a:sym typeface="IBM Plex Sans"/>
              </a:defRPr>
            </a:lvl4pPr>
            <a:lvl5pPr lvl="4" algn="r" rtl="0">
              <a:buNone/>
              <a:defRPr sz="800">
                <a:latin typeface="IBM Plex Sans"/>
                <a:ea typeface="IBM Plex Sans"/>
                <a:cs typeface="IBM Plex Sans"/>
                <a:sym typeface="IBM Plex Sans"/>
              </a:defRPr>
            </a:lvl5pPr>
            <a:lvl6pPr lvl="5" algn="r" rtl="0">
              <a:buNone/>
              <a:defRPr sz="800">
                <a:latin typeface="IBM Plex Sans"/>
                <a:ea typeface="IBM Plex Sans"/>
                <a:cs typeface="IBM Plex Sans"/>
                <a:sym typeface="IBM Plex Sans"/>
              </a:defRPr>
            </a:lvl6pPr>
            <a:lvl7pPr lvl="6" algn="r" rtl="0">
              <a:buNone/>
              <a:defRPr sz="800">
                <a:latin typeface="IBM Plex Sans"/>
                <a:ea typeface="IBM Plex Sans"/>
                <a:cs typeface="IBM Plex Sans"/>
                <a:sym typeface="IBM Plex Sans"/>
              </a:defRPr>
            </a:lvl7pPr>
            <a:lvl8pPr lvl="7" algn="r" rtl="0">
              <a:buNone/>
              <a:defRPr sz="800">
                <a:latin typeface="IBM Plex Sans"/>
                <a:ea typeface="IBM Plex Sans"/>
                <a:cs typeface="IBM Plex Sans"/>
                <a:sym typeface="IBM Plex Sans"/>
              </a:defRPr>
            </a:lvl8pPr>
            <a:lvl9pPr lvl="8" algn="r" rtl="0">
              <a:buNone/>
              <a:defRPr sz="800">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
        <p:nvSpPr>
          <p:cNvPr id="292" name="Google Shape;292;p44"/>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Image only">
  <p:cSld name="CUSTOM_2_1_2_1">
    <p:spTree>
      <p:nvGrpSpPr>
        <p:cNvPr id="1" name="Shape 293"/>
        <p:cNvGrpSpPr/>
        <p:nvPr/>
      </p:nvGrpSpPr>
      <p:grpSpPr>
        <a:xfrm>
          <a:off x="0" y="0"/>
          <a:ext cx="0" cy="0"/>
          <a:chOff x="0" y="0"/>
          <a:chExt cx="0" cy="0"/>
        </a:xfrm>
      </p:grpSpPr>
      <p:cxnSp>
        <p:nvCxnSpPr>
          <p:cNvPr id="294" name="Google Shape;294;p45"/>
          <p:cNvCxnSpPr/>
          <p:nvPr/>
        </p:nvCxnSpPr>
        <p:spPr>
          <a:xfrm>
            <a:off x="342977" y="4568993"/>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295" name="Google Shape;295;p45"/>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296" name="Google Shape;296;p45"/>
          <p:cNvSpPr>
            <a:spLocks noGrp="1"/>
          </p:cNvSpPr>
          <p:nvPr>
            <p:ph type="pic" idx="2"/>
          </p:nvPr>
        </p:nvSpPr>
        <p:spPr>
          <a:xfrm>
            <a:off x="457200" y="588788"/>
            <a:ext cx="8229600" cy="3835800"/>
          </a:xfrm>
          <a:prstGeom prst="rect">
            <a:avLst/>
          </a:prstGeom>
          <a:noFill/>
          <a:ln>
            <a:noFill/>
          </a:ln>
        </p:spPr>
      </p:sp>
      <p:sp>
        <p:nvSpPr>
          <p:cNvPr id="297" name="Google Shape;297;p45"/>
          <p:cNvSpPr txBox="1">
            <a:spLocks noGrp="1"/>
          </p:cNvSpPr>
          <p:nvPr>
            <p:ph type="sldNum" idx="12"/>
          </p:nvPr>
        </p:nvSpPr>
        <p:spPr>
          <a:xfrm>
            <a:off x="8229600" y="4799170"/>
            <a:ext cx="457200" cy="273900"/>
          </a:xfrm>
          <a:prstGeom prst="rect">
            <a:avLst/>
          </a:prstGeom>
        </p:spPr>
        <p:txBody>
          <a:bodyPr spcFirstLastPara="1" wrap="square" lIns="91425" tIns="91425" rIns="91425" bIns="91425" anchor="ctr" anchorCtr="0">
            <a:noAutofit/>
          </a:bodyPr>
          <a:lstStyle>
            <a:lvl1pPr lvl="0" algn="r" rtl="0">
              <a:buNone/>
              <a:defRPr sz="800">
                <a:latin typeface="IBM Plex Sans"/>
                <a:ea typeface="IBM Plex Sans"/>
                <a:cs typeface="IBM Plex Sans"/>
                <a:sym typeface="IBM Plex Sans"/>
              </a:defRPr>
            </a:lvl1pPr>
            <a:lvl2pPr lvl="1" algn="r" rtl="0">
              <a:buNone/>
              <a:defRPr sz="800">
                <a:latin typeface="IBM Plex Sans"/>
                <a:ea typeface="IBM Plex Sans"/>
                <a:cs typeface="IBM Plex Sans"/>
                <a:sym typeface="IBM Plex Sans"/>
              </a:defRPr>
            </a:lvl2pPr>
            <a:lvl3pPr lvl="2" algn="r" rtl="0">
              <a:buNone/>
              <a:defRPr sz="800">
                <a:latin typeface="IBM Plex Sans"/>
                <a:ea typeface="IBM Plex Sans"/>
                <a:cs typeface="IBM Plex Sans"/>
                <a:sym typeface="IBM Plex Sans"/>
              </a:defRPr>
            </a:lvl3pPr>
            <a:lvl4pPr lvl="3" algn="r" rtl="0">
              <a:buNone/>
              <a:defRPr sz="800">
                <a:latin typeface="IBM Plex Sans"/>
                <a:ea typeface="IBM Plex Sans"/>
                <a:cs typeface="IBM Plex Sans"/>
                <a:sym typeface="IBM Plex Sans"/>
              </a:defRPr>
            </a:lvl4pPr>
            <a:lvl5pPr lvl="4" algn="r" rtl="0">
              <a:buNone/>
              <a:defRPr sz="800">
                <a:latin typeface="IBM Plex Sans"/>
                <a:ea typeface="IBM Plex Sans"/>
                <a:cs typeface="IBM Plex Sans"/>
                <a:sym typeface="IBM Plex Sans"/>
              </a:defRPr>
            </a:lvl5pPr>
            <a:lvl6pPr lvl="5" algn="r" rtl="0">
              <a:buNone/>
              <a:defRPr sz="800">
                <a:latin typeface="IBM Plex Sans"/>
                <a:ea typeface="IBM Plex Sans"/>
                <a:cs typeface="IBM Plex Sans"/>
                <a:sym typeface="IBM Plex Sans"/>
              </a:defRPr>
            </a:lvl6pPr>
            <a:lvl7pPr lvl="6" algn="r" rtl="0">
              <a:buNone/>
              <a:defRPr sz="800">
                <a:latin typeface="IBM Plex Sans"/>
                <a:ea typeface="IBM Plex Sans"/>
                <a:cs typeface="IBM Plex Sans"/>
                <a:sym typeface="IBM Plex Sans"/>
              </a:defRPr>
            </a:lvl7pPr>
            <a:lvl8pPr lvl="7" algn="r" rtl="0">
              <a:buNone/>
              <a:defRPr sz="800">
                <a:latin typeface="IBM Plex Sans"/>
                <a:ea typeface="IBM Plex Sans"/>
                <a:cs typeface="IBM Plex Sans"/>
                <a:sym typeface="IBM Plex Sans"/>
              </a:defRPr>
            </a:lvl8pPr>
            <a:lvl9pPr lvl="8" algn="r" rtl="0">
              <a:buNone/>
              <a:defRPr sz="800">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
        <p:nvSpPr>
          <p:cNvPr id="298" name="Google Shape;298;p45"/>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Image grid">
  <p:cSld name="CUSTOM_2_1_2_1_1">
    <p:spTree>
      <p:nvGrpSpPr>
        <p:cNvPr id="1" name="Shape 299"/>
        <p:cNvGrpSpPr/>
        <p:nvPr/>
      </p:nvGrpSpPr>
      <p:grpSpPr>
        <a:xfrm>
          <a:off x="0" y="0"/>
          <a:ext cx="0" cy="0"/>
          <a:chOff x="0" y="0"/>
          <a:chExt cx="0" cy="0"/>
        </a:xfrm>
      </p:grpSpPr>
      <p:sp>
        <p:nvSpPr>
          <p:cNvPr id="300" name="Google Shape;300;p46"/>
          <p:cNvSpPr/>
          <p:nvPr/>
        </p:nvSpPr>
        <p:spPr>
          <a:xfrm>
            <a:off x="342900" y="1834500"/>
            <a:ext cx="2778300" cy="27345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BM Plex Sans Light"/>
              <a:ea typeface="IBM Plex Sans Light"/>
              <a:cs typeface="IBM Plex Sans Light"/>
              <a:sym typeface="IBM Plex Sans Light"/>
            </a:endParaRPr>
          </a:p>
        </p:txBody>
      </p:sp>
      <p:sp>
        <p:nvSpPr>
          <p:cNvPr id="301" name="Google Shape;301;p46"/>
          <p:cNvSpPr/>
          <p:nvPr/>
        </p:nvSpPr>
        <p:spPr>
          <a:xfrm>
            <a:off x="2045193" y="1513259"/>
            <a:ext cx="2393400" cy="25839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BM Plex Sans Light"/>
              <a:ea typeface="IBM Plex Sans Light"/>
              <a:cs typeface="IBM Plex Sans Light"/>
              <a:sym typeface="IBM Plex Sans Light"/>
            </a:endParaRPr>
          </a:p>
        </p:txBody>
      </p:sp>
      <p:sp>
        <p:nvSpPr>
          <p:cNvPr id="302" name="Google Shape;302;p46"/>
          <p:cNvSpPr/>
          <p:nvPr/>
        </p:nvSpPr>
        <p:spPr>
          <a:xfrm>
            <a:off x="4171372" y="1976202"/>
            <a:ext cx="2393400" cy="2592600"/>
          </a:xfrm>
          <a:prstGeom prst="rect">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BM Plex Sans Light"/>
              <a:ea typeface="IBM Plex Sans Light"/>
              <a:cs typeface="IBM Plex Sans Light"/>
              <a:sym typeface="IBM Plex Sans Light"/>
            </a:endParaRPr>
          </a:p>
        </p:txBody>
      </p:sp>
      <p:sp>
        <p:nvSpPr>
          <p:cNvPr id="303" name="Google Shape;303;p46"/>
          <p:cNvSpPr txBox="1">
            <a:spLocks noGrp="1"/>
          </p:cNvSpPr>
          <p:nvPr>
            <p:ph type="title"/>
          </p:nvPr>
        </p:nvSpPr>
        <p:spPr>
          <a:xfrm>
            <a:off x="342900" y="457200"/>
            <a:ext cx="8458200" cy="774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04" name="Google Shape;304;p46"/>
          <p:cNvSpPr/>
          <p:nvPr/>
        </p:nvSpPr>
        <p:spPr>
          <a:xfrm>
            <a:off x="4712400" y="1513255"/>
            <a:ext cx="4092900" cy="17046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BM Plex Sans Light"/>
              <a:ea typeface="IBM Plex Sans Light"/>
              <a:cs typeface="IBM Plex Sans Light"/>
              <a:sym typeface="IBM Plex Sans Light"/>
            </a:endParaRPr>
          </a:p>
        </p:txBody>
      </p:sp>
      <p:sp>
        <p:nvSpPr>
          <p:cNvPr id="305" name="Google Shape;305;p46"/>
          <p:cNvSpPr>
            <a:spLocks noGrp="1"/>
          </p:cNvSpPr>
          <p:nvPr>
            <p:ph type="pic" idx="2"/>
          </p:nvPr>
        </p:nvSpPr>
        <p:spPr>
          <a:xfrm>
            <a:off x="457200" y="1245883"/>
            <a:ext cx="1490700" cy="957300"/>
          </a:xfrm>
          <a:prstGeom prst="rect">
            <a:avLst/>
          </a:prstGeom>
          <a:noFill/>
          <a:ln>
            <a:noFill/>
          </a:ln>
        </p:spPr>
      </p:sp>
      <p:sp>
        <p:nvSpPr>
          <p:cNvPr id="306" name="Google Shape;306;p46"/>
          <p:cNvSpPr>
            <a:spLocks noGrp="1"/>
          </p:cNvSpPr>
          <p:nvPr>
            <p:ph type="pic" idx="3"/>
          </p:nvPr>
        </p:nvSpPr>
        <p:spPr>
          <a:xfrm>
            <a:off x="457200" y="2354103"/>
            <a:ext cx="1934700" cy="2044200"/>
          </a:xfrm>
          <a:prstGeom prst="rect">
            <a:avLst/>
          </a:prstGeom>
          <a:noFill/>
          <a:ln>
            <a:noFill/>
          </a:ln>
        </p:spPr>
      </p:sp>
      <p:sp>
        <p:nvSpPr>
          <p:cNvPr id="307" name="Google Shape;307;p46"/>
          <p:cNvSpPr>
            <a:spLocks noGrp="1"/>
          </p:cNvSpPr>
          <p:nvPr>
            <p:ph type="pic" idx="4"/>
          </p:nvPr>
        </p:nvSpPr>
        <p:spPr>
          <a:xfrm>
            <a:off x="2526950" y="1640193"/>
            <a:ext cx="1785300" cy="1835100"/>
          </a:xfrm>
          <a:prstGeom prst="rect">
            <a:avLst/>
          </a:prstGeom>
          <a:noFill/>
          <a:ln>
            <a:noFill/>
          </a:ln>
        </p:spPr>
      </p:sp>
      <p:sp>
        <p:nvSpPr>
          <p:cNvPr id="308" name="Google Shape;308;p46"/>
          <p:cNvSpPr>
            <a:spLocks noGrp="1"/>
          </p:cNvSpPr>
          <p:nvPr>
            <p:ph type="pic" idx="5"/>
          </p:nvPr>
        </p:nvSpPr>
        <p:spPr>
          <a:xfrm>
            <a:off x="3284627" y="3602162"/>
            <a:ext cx="1299000" cy="1084200"/>
          </a:xfrm>
          <a:prstGeom prst="rect">
            <a:avLst/>
          </a:prstGeom>
          <a:noFill/>
          <a:ln>
            <a:noFill/>
          </a:ln>
        </p:spPr>
      </p:sp>
      <p:sp>
        <p:nvSpPr>
          <p:cNvPr id="309" name="Google Shape;309;p46"/>
          <p:cNvSpPr>
            <a:spLocks noGrp="1"/>
          </p:cNvSpPr>
          <p:nvPr>
            <p:ph type="pic" idx="6"/>
          </p:nvPr>
        </p:nvSpPr>
        <p:spPr>
          <a:xfrm>
            <a:off x="4583875" y="1245829"/>
            <a:ext cx="1716600" cy="2356200"/>
          </a:xfrm>
          <a:prstGeom prst="rect">
            <a:avLst/>
          </a:prstGeom>
          <a:noFill/>
          <a:ln>
            <a:noFill/>
          </a:ln>
        </p:spPr>
      </p:sp>
      <p:sp>
        <p:nvSpPr>
          <p:cNvPr id="310" name="Google Shape;310;p46"/>
          <p:cNvSpPr>
            <a:spLocks noGrp="1"/>
          </p:cNvSpPr>
          <p:nvPr>
            <p:ph type="pic" idx="7"/>
          </p:nvPr>
        </p:nvSpPr>
        <p:spPr>
          <a:xfrm>
            <a:off x="4718575" y="3753392"/>
            <a:ext cx="1299000" cy="644400"/>
          </a:xfrm>
          <a:prstGeom prst="rect">
            <a:avLst/>
          </a:prstGeom>
          <a:noFill/>
          <a:ln>
            <a:noFill/>
          </a:ln>
        </p:spPr>
      </p:sp>
      <p:sp>
        <p:nvSpPr>
          <p:cNvPr id="311" name="Google Shape;311;p46"/>
          <p:cNvSpPr>
            <a:spLocks noGrp="1"/>
          </p:cNvSpPr>
          <p:nvPr>
            <p:ph type="pic" idx="8"/>
          </p:nvPr>
        </p:nvSpPr>
        <p:spPr>
          <a:xfrm>
            <a:off x="6445550" y="2341822"/>
            <a:ext cx="2241300" cy="2344200"/>
          </a:xfrm>
          <a:prstGeom prst="rect">
            <a:avLst/>
          </a:prstGeom>
          <a:noFill/>
          <a:ln>
            <a:noFill/>
          </a:ln>
        </p:spPr>
      </p:sp>
      <p:sp>
        <p:nvSpPr>
          <p:cNvPr id="312" name="Google Shape;312;p46"/>
          <p:cNvSpPr>
            <a:spLocks noGrp="1"/>
          </p:cNvSpPr>
          <p:nvPr>
            <p:ph type="pic" idx="9"/>
          </p:nvPr>
        </p:nvSpPr>
        <p:spPr>
          <a:xfrm>
            <a:off x="7387850" y="1231200"/>
            <a:ext cx="1299000" cy="957300"/>
          </a:xfrm>
          <a:prstGeom prst="rect">
            <a:avLst/>
          </a:prstGeom>
          <a:noFill/>
          <a:ln>
            <a:noFill/>
          </a:ln>
        </p:spPr>
      </p:sp>
      <p:sp>
        <p:nvSpPr>
          <p:cNvPr id="313" name="Google Shape;313;p46"/>
          <p:cNvSpPr>
            <a:spLocks noGrp="1"/>
          </p:cNvSpPr>
          <p:nvPr>
            <p:ph type="pic" idx="13"/>
          </p:nvPr>
        </p:nvSpPr>
        <p:spPr>
          <a:xfrm>
            <a:off x="6445750" y="1632987"/>
            <a:ext cx="805500" cy="555900"/>
          </a:xfrm>
          <a:prstGeom prst="rect">
            <a:avLst/>
          </a:prstGeom>
          <a:noFill/>
          <a:ln>
            <a:noFill/>
          </a:ln>
        </p:spPr>
      </p:sp>
      <p:sp>
        <p:nvSpPr>
          <p:cNvPr id="314" name="Google Shape;314;p46"/>
          <p:cNvSpPr txBox="1">
            <a:spLocks noGrp="1"/>
          </p:cNvSpPr>
          <p:nvPr>
            <p:ph type="sldNum" idx="12"/>
          </p:nvPr>
        </p:nvSpPr>
        <p:spPr>
          <a:xfrm>
            <a:off x="8229600" y="4799170"/>
            <a:ext cx="457200" cy="273900"/>
          </a:xfrm>
          <a:prstGeom prst="rect">
            <a:avLst/>
          </a:prstGeom>
        </p:spPr>
        <p:txBody>
          <a:bodyPr spcFirstLastPara="1" wrap="square" lIns="91425" tIns="91425" rIns="91425" bIns="91425" anchor="ctr" anchorCtr="0">
            <a:noAutofit/>
          </a:bodyPr>
          <a:lstStyle>
            <a:lvl1pPr lvl="0" algn="r" rtl="0">
              <a:buNone/>
              <a:defRPr sz="800">
                <a:latin typeface="IBM Plex Sans"/>
                <a:ea typeface="IBM Plex Sans"/>
                <a:cs typeface="IBM Plex Sans"/>
                <a:sym typeface="IBM Plex Sans"/>
              </a:defRPr>
            </a:lvl1pPr>
            <a:lvl2pPr lvl="1" algn="r" rtl="0">
              <a:buNone/>
              <a:defRPr sz="800">
                <a:latin typeface="IBM Plex Sans"/>
                <a:ea typeface="IBM Plex Sans"/>
                <a:cs typeface="IBM Plex Sans"/>
                <a:sym typeface="IBM Plex Sans"/>
              </a:defRPr>
            </a:lvl2pPr>
            <a:lvl3pPr lvl="2" algn="r" rtl="0">
              <a:buNone/>
              <a:defRPr sz="800">
                <a:latin typeface="IBM Plex Sans"/>
                <a:ea typeface="IBM Plex Sans"/>
                <a:cs typeface="IBM Plex Sans"/>
                <a:sym typeface="IBM Plex Sans"/>
              </a:defRPr>
            </a:lvl3pPr>
            <a:lvl4pPr lvl="3" algn="r" rtl="0">
              <a:buNone/>
              <a:defRPr sz="800">
                <a:latin typeface="IBM Plex Sans"/>
                <a:ea typeface="IBM Plex Sans"/>
                <a:cs typeface="IBM Plex Sans"/>
                <a:sym typeface="IBM Plex Sans"/>
              </a:defRPr>
            </a:lvl4pPr>
            <a:lvl5pPr lvl="4" algn="r" rtl="0">
              <a:buNone/>
              <a:defRPr sz="800">
                <a:latin typeface="IBM Plex Sans"/>
                <a:ea typeface="IBM Plex Sans"/>
                <a:cs typeface="IBM Plex Sans"/>
                <a:sym typeface="IBM Plex Sans"/>
              </a:defRPr>
            </a:lvl5pPr>
            <a:lvl6pPr lvl="5" algn="r" rtl="0">
              <a:buNone/>
              <a:defRPr sz="800">
                <a:latin typeface="IBM Plex Sans"/>
                <a:ea typeface="IBM Plex Sans"/>
                <a:cs typeface="IBM Plex Sans"/>
                <a:sym typeface="IBM Plex Sans"/>
              </a:defRPr>
            </a:lvl6pPr>
            <a:lvl7pPr lvl="6" algn="r" rtl="0">
              <a:buNone/>
              <a:defRPr sz="800">
                <a:latin typeface="IBM Plex Sans"/>
                <a:ea typeface="IBM Plex Sans"/>
                <a:cs typeface="IBM Plex Sans"/>
                <a:sym typeface="IBM Plex Sans"/>
              </a:defRPr>
            </a:lvl7pPr>
            <a:lvl8pPr lvl="7" algn="r" rtl="0">
              <a:buNone/>
              <a:defRPr sz="800">
                <a:latin typeface="IBM Plex Sans"/>
                <a:ea typeface="IBM Plex Sans"/>
                <a:cs typeface="IBM Plex Sans"/>
                <a:sym typeface="IBM Plex Sans"/>
              </a:defRPr>
            </a:lvl8pPr>
            <a:lvl9pPr lvl="8" algn="r" rtl="0">
              <a:buNone/>
              <a:defRPr sz="800">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
        <p:nvSpPr>
          <p:cNvPr id="315" name="Google Shape;315;p46"/>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2952">
          <p15:clr>
            <a:srgbClr val="E46962"/>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hree storyboards">
  <p:cSld name="CUSTOM_2_1_1_1">
    <p:spTree>
      <p:nvGrpSpPr>
        <p:cNvPr id="1" name="Shape 328"/>
        <p:cNvGrpSpPr/>
        <p:nvPr/>
      </p:nvGrpSpPr>
      <p:grpSpPr>
        <a:xfrm>
          <a:off x="0" y="0"/>
          <a:ext cx="0" cy="0"/>
          <a:chOff x="0" y="0"/>
          <a:chExt cx="0" cy="0"/>
        </a:xfrm>
      </p:grpSpPr>
      <p:sp>
        <p:nvSpPr>
          <p:cNvPr id="329" name="Google Shape;329;p48"/>
          <p:cNvSpPr txBox="1">
            <a:spLocks noGrp="1"/>
          </p:cNvSpPr>
          <p:nvPr>
            <p:ph type="body" idx="1"/>
          </p:nvPr>
        </p:nvSpPr>
        <p:spPr>
          <a:xfrm>
            <a:off x="6083625" y="3343625"/>
            <a:ext cx="2717400" cy="1062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500"/>
              </a:spcBef>
              <a:spcAft>
                <a:spcPts val="0"/>
              </a:spcAft>
              <a:buSzPts val="1200"/>
              <a:buChar char="○"/>
              <a:defRPr/>
            </a:lvl2pPr>
            <a:lvl3pPr marL="1371600" lvl="2" indent="-304800">
              <a:spcBef>
                <a:spcPts val="500"/>
              </a:spcBef>
              <a:spcAft>
                <a:spcPts val="0"/>
              </a:spcAft>
              <a:buSzPts val="1200"/>
              <a:buChar char="■"/>
              <a:defRPr/>
            </a:lvl3pPr>
            <a:lvl4pPr marL="1828800" lvl="3" indent="-304800">
              <a:spcBef>
                <a:spcPts val="500"/>
              </a:spcBef>
              <a:spcAft>
                <a:spcPts val="0"/>
              </a:spcAft>
              <a:buSzPts val="1200"/>
              <a:buChar char="●"/>
              <a:defRPr/>
            </a:lvl4pPr>
            <a:lvl5pPr marL="2286000" lvl="4" indent="-304800">
              <a:spcBef>
                <a:spcPts val="500"/>
              </a:spcBef>
              <a:spcAft>
                <a:spcPts val="0"/>
              </a:spcAft>
              <a:buSzPts val="1200"/>
              <a:buChar char="○"/>
              <a:defRPr/>
            </a:lvl5pPr>
            <a:lvl6pPr marL="2743200" lvl="5" indent="-304800">
              <a:spcBef>
                <a:spcPts val="500"/>
              </a:spcBef>
              <a:spcAft>
                <a:spcPts val="0"/>
              </a:spcAft>
              <a:buSzPts val="1200"/>
              <a:buChar char="■"/>
              <a:defRPr/>
            </a:lvl6pPr>
            <a:lvl7pPr marL="3200400" lvl="6" indent="-304800">
              <a:spcBef>
                <a:spcPts val="500"/>
              </a:spcBef>
              <a:spcAft>
                <a:spcPts val="0"/>
              </a:spcAft>
              <a:buSzPts val="1200"/>
              <a:buChar char="●"/>
              <a:defRPr/>
            </a:lvl7pPr>
            <a:lvl8pPr marL="3657600" lvl="7" indent="-304800">
              <a:spcBef>
                <a:spcPts val="500"/>
              </a:spcBef>
              <a:spcAft>
                <a:spcPts val="0"/>
              </a:spcAft>
              <a:buSzPts val="1200"/>
              <a:buChar char="○"/>
              <a:defRPr/>
            </a:lvl8pPr>
            <a:lvl9pPr marL="4114800" lvl="8" indent="-304800">
              <a:spcBef>
                <a:spcPts val="500"/>
              </a:spcBef>
              <a:spcAft>
                <a:spcPts val="500"/>
              </a:spcAft>
              <a:buSzPts val="1200"/>
              <a:buChar char="■"/>
              <a:defRPr/>
            </a:lvl9pPr>
          </a:lstStyle>
          <a:p>
            <a:endParaRPr/>
          </a:p>
        </p:txBody>
      </p:sp>
      <p:sp>
        <p:nvSpPr>
          <p:cNvPr id="330" name="Google Shape;330;p48"/>
          <p:cNvSpPr txBox="1">
            <a:spLocks noGrp="1"/>
          </p:cNvSpPr>
          <p:nvPr>
            <p:ph type="title"/>
          </p:nvPr>
        </p:nvSpPr>
        <p:spPr>
          <a:xfrm>
            <a:off x="342900" y="452925"/>
            <a:ext cx="8458200" cy="7089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cxnSp>
        <p:nvCxnSpPr>
          <p:cNvPr id="331" name="Google Shape;331;p48"/>
          <p:cNvCxnSpPr/>
          <p:nvPr/>
        </p:nvCxnSpPr>
        <p:spPr>
          <a:xfrm>
            <a:off x="342977" y="4568993"/>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332" name="Google Shape;332;p48"/>
          <p:cNvCxnSpPr/>
          <p:nvPr/>
        </p:nvCxnSpPr>
        <p:spPr>
          <a:xfrm>
            <a:off x="342977" y="1266068"/>
            <a:ext cx="8471100" cy="0"/>
          </a:xfrm>
          <a:prstGeom prst="straightConnector1">
            <a:avLst/>
          </a:prstGeom>
          <a:noFill/>
          <a:ln w="9525" cap="flat" cmpd="sng">
            <a:solidFill>
              <a:schemeClr val="dk1"/>
            </a:solidFill>
            <a:prstDash val="solid"/>
            <a:round/>
            <a:headEnd type="none" w="med" len="med"/>
            <a:tailEnd type="none" w="med" len="med"/>
          </a:ln>
        </p:spPr>
      </p:cxnSp>
      <p:sp>
        <p:nvSpPr>
          <p:cNvPr id="333" name="Google Shape;333;p48"/>
          <p:cNvSpPr/>
          <p:nvPr/>
        </p:nvSpPr>
        <p:spPr>
          <a:xfrm>
            <a:off x="453727" y="3020850"/>
            <a:ext cx="132900" cy="1329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4" name="Google Shape;334;p48"/>
          <p:cNvSpPr txBox="1">
            <a:spLocks noGrp="1"/>
          </p:cNvSpPr>
          <p:nvPr>
            <p:ph type="subTitle" idx="2"/>
          </p:nvPr>
        </p:nvSpPr>
        <p:spPr>
          <a:xfrm>
            <a:off x="645275" y="2925159"/>
            <a:ext cx="2415000" cy="259200"/>
          </a:xfrm>
          <a:prstGeom prst="rect">
            <a:avLst/>
          </a:prstGeom>
        </p:spPr>
        <p:txBody>
          <a:bodyPr spcFirstLastPara="1" wrap="square" lIns="91425" tIns="91425" rIns="91425" bIns="91425" anchor="t" anchorCtr="0">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a:endParaRPr/>
          </a:p>
        </p:txBody>
      </p:sp>
      <p:sp>
        <p:nvSpPr>
          <p:cNvPr id="335" name="Google Shape;335;p48"/>
          <p:cNvSpPr txBox="1">
            <a:spLocks noGrp="1"/>
          </p:cNvSpPr>
          <p:nvPr>
            <p:ph type="body" idx="3"/>
          </p:nvPr>
        </p:nvSpPr>
        <p:spPr>
          <a:xfrm>
            <a:off x="342975" y="3343625"/>
            <a:ext cx="2717400" cy="1062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500"/>
              </a:spcBef>
              <a:spcAft>
                <a:spcPts val="0"/>
              </a:spcAft>
              <a:buSzPts val="1200"/>
              <a:buChar char="○"/>
              <a:defRPr/>
            </a:lvl2pPr>
            <a:lvl3pPr marL="1371600" lvl="2" indent="-304800">
              <a:spcBef>
                <a:spcPts val="500"/>
              </a:spcBef>
              <a:spcAft>
                <a:spcPts val="0"/>
              </a:spcAft>
              <a:buSzPts val="1200"/>
              <a:buChar char="■"/>
              <a:defRPr/>
            </a:lvl3pPr>
            <a:lvl4pPr marL="1828800" lvl="3" indent="-304800">
              <a:spcBef>
                <a:spcPts val="500"/>
              </a:spcBef>
              <a:spcAft>
                <a:spcPts val="0"/>
              </a:spcAft>
              <a:buSzPts val="1200"/>
              <a:buChar char="●"/>
              <a:defRPr/>
            </a:lvl4pPr>
            <a:lvl5pPr marL="2286000" lvl="4" indent="-304800">
              <a:spcBef>
                <a:spcPts val="500"/>
              </a:spcBef>
              <a:spcAft>
                <a:spcPts val="0"/>
              </a:spcAft>
              <a:buSzPts val="1200"/>
              <a:buChar char="○"/>
              <a:defRPr/>
            </a:lvl5pPr>
            <a:lvl6pPr marL="2743200" lvl="5" indent="-304800">
              <a:spcBef>
                <a:spcPts val="500"/>
              </a:spcBef>
              <a:spcAft>
                <a:spcPts val="0"/>
              </a:spcAft>
              <a:buSzPts val="1200"/>
              <a:buChar char="■"/>
              <a:defRPr/>
            </a:lvl6pPr>
            <a:lvl7pPr marL="3200400" lvl="6" indent="-304800">
              <a:spcBef>
                <a:spcPts val="500"/>
              </a:spcBef>
              <a:spcAft>
                <a:spcPts val="0"/>
              </a:spcAft>
              <a:buSzPts val="1200"/>
              <a:buChar char="●"/>
              <a:defRPr/>
            </a:lvl7pPr>
            <a:lvl8pPr marL="3657600" lvl="7" indent="-304800">
              <a:spcBef>
                <a:spcPts val="500"/>
              </a:spcBef>
              <a:spcAft>
                <a:spcPts val="0"/>
              </a:spcAft>
              <a:buSzPts val="1200"/>
              <a:buChar char="○"/>
              <a:defRPr/>
            </a:lvl8pPr>
            <a:lvl9pPr marL="4114800" lvl="8" indent="-304800">
              <a:spcBef>
                <a:spcPts val="500"/>
              </a:spcBef>
              <a:spcAft>
                <a:spcPts val="500"/>
              </a:spcAft>
              <a:buSzPts val="1200"/>
              <a:buChar char="■"/>
              <a:defRPr/>
            </a:lvl9pPr>
          </a:lstStyle>
          <a:p>
            <a:endParaRPr/>
          </a:p>
        </p:txBody>
      </p:sp>
      <p:sp>
        <p:nvSpPr>
          <p:cNvPr id="336" name="Google Shape;336;p48"/>
          <p:cNvSpPr/>
          <p:nvPr/>
        </p:nvSpPr>
        <p:spPr>
          <a:xfrm>
            <a:off x="3324052" y="3020850"/>
            <a:ext cx="132900" cy="1329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7" name="Google Shape;337;p48"/>
          <p:cNvSpPr txBox="1">
            <a:spLocks noGrp="1"/>
          </p:cNvSpPr>
          <p:nvPr>
            <p:ph type="subTitle" idx="4"/>
          </p:nvPr>
        </p:nvSpPr>
        <p:spPr>
          <a:xfrm>
            <a:off x="3515600" y="2925159"/>
            <a:ext cx="2415000" cy="259200"/>
          </a:xfrm>
          <a:prstGeom prst="rect">
            <a:avLst/>
          </a:prstGeom>
        </p:spPr>
        <p:txBody>
          <a:bodyPr spcFirstLastPara="1" wrap="square" lIns="91425" tIns="91425" rIns="91425" bIns="91425" anchor="t" anchorCtr="0">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a:endParaRPr/>
          </a:p>
        </p:txBody>
      </p:sp>
      <p:sp>
        <p:nvSpPr>
          <p:cNvPr id="338" name="Google Shape;338;p48"/>
          <p:cNvSpPr txBox="1">
            <a:spLocks noGrp="1"/>
          </p:cNvSpPr>
          <p:nvPr>
            <p:ph type="body" idx="5"/>
          </p:nvPr>
        </p:nvSpPr>
        <p:spPr>
          <a:xfrm>
            <a:off x="3213300" y="3343625"/>
            <a:ext cx="2717400" cy="1062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500"/>
              </a:spcBef>
              <a:spcAft>
                <a:spcPts val="0"/>
              </a:spcAft>
              <a:buSzPts val="1200"/>
              <a:buChar char="○"/>
              <a:defRPr/>
            </a:lvl2pPr>
            <a:lvl3pPr marL="1371600" lvl="2" indent="-304800">
              <a:spcBef>
                <a:spcPts val="500"/>
              </a:spcBef>
              <a:spcAft>
                <a:spcPts val="0"/>
              </a:spcAft>
              <a:buSzPts val="1200"/>
              <a:buChar char="■"/>
              <a:defRPr/>
            </a:lvl3pPr>
            <a:lvl4pPr marL="1828800" lvl="3" indent="-304800">
              <a:spcBef>
                <a:spcPts val="500"/>
              </a:spcBef>
              <a:spcAft>
                <a:spcPts val="0"/>
              </a:spcAft>
              <a:buSzPts val="1200"/>
              <a:buChar char="●"/>
              <a:defRPr/>
            </a:lvl4pPr>
            <a:lvl5pPr marL="2286000" lvl="4" indent="-304800">
              <a:spcBef>
                <a:spcPts val="500"/>
              </a:spcBef>
              <a:spcAft>
                <a:spcPts val="0"/>
              </a:spcAft>
              <a:buSzPts val="1200"/>
              <a:buChar char="○"/>
              <a:defRPr/>
            </a:lvl5pPr>
            <a:lvl6pPr marL="2743200" lvl="5" indent="-304800">
              <a:spcBef>
                <a:spcPts val="500"/>
              </a:spcBef>
              <a:spcAft>
                <a:spcPts val="0"/>
              </a:spcAft>
              <a:buSzPts val="1200"/>
              <a:buChar char="■"/>
              <a:defRPr/>
            </a:lvl6pPr>
            <a:lvl7pPr marL="3200400" lvl="6" indent="-304800">
              <a:spcBef>
                <a:spcPts val="500"/>
              </a:spcBef>
              <a:spcAft>
                <a:spcPts val="0"/>
              </a:spcAft>
              <a:buSzPts val="1200"/>
              <a:buChar char="●"/>
              <a:defRPr/>
            </a:lvl7pPr>
            <a:lvl8pPr marL="3657600" lvl="7" indent="-304800">
              <a:spcBef>
                <a:spcPts val="500"/>
              </a:spcBef>
              <a:spcAft>
                <a:spcPts val="0"/>
              </a:spcAft>
              <a:buSzPts val="1200"/>
              <a:buChar char="○"/>
              <a:defRPr/>
            </a:lvl8pPr>
            <a:lvl9pPr marL="4114800" lvl="8" indent="-304800">
              <a:spcBef>
                <a:spcPts val="500"/>
              </a:spcBef>
              <a:spcAft>
                <a:spcPts val="500"/>
              </a:spcAft>
              <a:buSzPts val="1200"/>
              <a:buChar char="■"/>
              <a:defRPr/>
            </a:lvl9pPr>
          </a:lstStyle>
          <a:p>
            <a:endParaRPr/>
          </a:p>
        </p:txBody>
      </p:sp>
      <p:sp>
        <p:nvSpPr>
          <p:cNvPr id="339" name="Google Shape;339;p48"/>
          <p:cNvSpPr/>
          <p:nvPr/>
        </p:nvSpPr>
        <p:spPr>
          <a:xfrm>
            <a:off x="6194377" y="3020850"/>
            <a:ext cx="132900" cy="1329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40" name="Google Shape;340;p48"/>
          <p:cNvSpPr txBox="1">
            <a:spLocks noGrp="1"/>
          </p:cNvSpPr>
          <p:nvPr>
            <p:ph type="subTitle" idx="6"/>
          </p:nvPr>
        </p:nvSpPr>
        <p:spPr>
          <a:xfrm>
            <a:off x="6385925" y="2925159"/>
            <a:ext cx="2415000" cy="259200"/>
          </a:xfrm>
          <a:prstGeom prst="rect">
            <a:avLst/>
          </a:prstGeom>
        </p:spPr>
        <p:txBody>
          <a:bodyPr spcFirstLastPara="1" wrap="square" lIns="91425" tIns="91425" rIns="91425" bIns="91425" anchor="t" anchorCtr="0">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a:endParaRPr/>
          </a:p>
        </p:txBody>
      </p:sp>
      <p:sp>
        <p:nvSpPr>
          <p:cNvPr id="341" name="Google Shape;341;p48"/>
          <p:cNvSpPr>
            <a:spLocks noGrp="1"/>
          </p:cNvSpPr>
          <p:nvPr>
            <p:ph type="pic" idx="7"/>
          </p:nvPr>
        </p:nvSpPr>
        <p:spPr>
          <a:xfrm>
            <a:off x="6194375" y="1494125"/>
            <a:ext cx="2492400" cy="1300800"/>
          </a:xfrm>
          <a:prstGeom prst="rect">
            <a:avLst/>
          </a:prstGeom>
          <a:noFill/>
          <a:ln>
            <a:noFill/>
          </a:ln>
        </p:spPr>
      </p:sp>
      <p:sp>
        <p:nvSpPr>
          <p:cNvPr id="342" name="Google Shape;342;p48"/>
          <p:cNvSpPr>
            <a:spLocks noGrp="1"/>
          </p:cNvSpPr>
          <p:nvPr>
            <p:ph type="pic" idx="8"/>
          </p:nvPr>
        </p:nvSpPr>
        <p:spPr>
          <a:xfrm>
            <a:off x="455475" y="1494125"/>
            <a:ext cx="2492400" cy="1300800"/>
          </a:xfrm>
          <a:prstGeom prst="rect">
            <a:avLst/>
          </a:prstGeom>
          <a:noFill/>
          <a:ln>
            <a:noFill/>
          </a:ln>
        </p:spPr>
      </p:sp>
      <p:sp>
        <p:nvSpPr>
          <p:cNvPr id="343" name="Google Shape;343;p48"/>
          <p:cNvSpPr>
            <a:spLocks noGrp="1"/>
          </p:cNvSpPr>
          <p:nvPr>
            <p:ph type="pic" idx="9"/>
          </p:nvPr>
        </p:nvSpPr>
        <p:spPr>
          <a:xfrm>
            <a:off x="3324925" y="1494125"/>
            <a:ext cx="2492400" cy="1300800"/>
          </a:xfrm>
          <a:prstGeom prst="rect">
            <a:avLst/>
          </a:prstGeom>
          <a:noFill/>
          <a:ln>
            <a:noFill/>
          </a:ln>
        </p:spPr>
      </p:sp>
      <p:sp>
        <p:nvSpPr>
          <p:cNvPr id="344" name="Google Shape;344;p48"/>
          <p:cNvSpPr txBox="1">
            <a:spLocks noGrp="1"/>
          </p:cNvSpPr>
          <p:nvPr>
            <p:ph type="sldNum" idx="12"/>
          </p:nvPr>
        </p:nvSpPr>
        <p:spPr>
          <a:xfrm>
            <a:off x="8229600" y="4799170"/>
            <a:ext cx="457200" cy="273900"/>
          </a:xfrm>
          <a:prstGeom prst="rect">
            <a:avLst/>
          </a:prstGeom>
        </p:spPr>
        <p:txBody>
          <a:bodyPr spcFirstLastPara="1" wrap="square" lIns="91425" tIns="91425" rIns="91425" bIns="91425" anchor="ctr" anchorCtr="0">
            <a:noAutofit/>
          </a:bodyPr>
          <a:lstStyle>
            <a:lvl1pPr lvl="0" algn="r" rtl="0">
              <a:buNone/>
              <a:defRPr sz="800">
                <a:latin typeface="IBM Plex Sans"/>
                <a:ea typeface="IBM Plex Sans"/>
                <a:cs typeface="IBM Plex Sans"/>
                <a:sym typeface="IBM Plex Sans"/>
              </a:defRPr>
            </a:lvl1pPr>
            <a:lvl2pPr lvl="1" algn="r" rtl="0">
              <a:buNone/>
              <a:defRPr sz="800">
                <a:latin typeface="IBM Plex Sans"/>
                <a:ea typeface="IBM Plex Sans"/>
                <a:cs typeface="IBM Plex Sans"/>
                <a:sym typeface="IBM Plex Sans"/>
              </a:defRPr>
            </a:lvl2pPr>
            <a:lvl3pPr lvl="2" algn="r" rtl="0">
              <a:buNone/>
              <a:defRPr sz="800">
                <a:latin typeface="IBM Plex Sans"/>
                <a:ea typeface="IBM Plex Sans"/>
                <a:cs typeface="IBM Plex Sans"/>
                <a:sym typeface="IBM Plex Sans"/>
              </a:defRPr>
            </a:lvl3pPr>
            <a:lvl4pPr lvl="3" algn="r" rtl="0">
              <a:buNone/>
              <a:defRPr sz="800">
                <a:latin typeface="IBM Plex Sans"/>
                <a:ea typeface="IBM Plex Sans"/>
                <a:cs typeface="IBM Plex Sans"/>
                <a:sym typeface="IBM Plex Sans"/>
              </a:defRPr>
            </a:lvl4pPr>
            <a:lvl5pPr lvl="4" algn="r" rtl="0">
              <a:buNone/>
              <a:defRPr sz="800">
                <a:latin typeface="IBM Plex Sans"/>
                <a:ea typeface="IBM Plex Sans"/>
                <a:cs typeface="IBM Plex Sans"/>
                <a:sym typeface="IBM Plex Sans"/>
              </a:defRPr>
            </a:lvl5pPr>
            <a:lvl6pPr lvl="5" algn="r" rtl="0">
              <a:buNone/>
              <a:defRPr sz="800">
                <a:latin typeface="IBM Plex Sans"/>
                <a:ea typeface="IBM Plex Sans"/>
                <a:cs typeface="IBM Plex Sans"/>
                <a:sym typeface="IBM Plex Sans"/>
              </a:defRPr>
            </a:lvl6pPr>
            <a:lvl7pPr lvl="6" algn="r" rtl="0">
              <a:buNone/>
              <a:defRPr sz="800">
                <a:latin typeface="IBM Plex Sans"/>
                <a:ea typeface="IBM Plex Sans"/>
                <a:cs typeface="IBM Plex Sans"/>
                <a:sym typeface="IBM Plex Sans"/>
              </a:defRPr>
            </a:lvl7pPr>
            <a:lvl8pPr lvl="7" algn="r" rtl="0">
              <a:buNone/>
              <a:defRPr sz="800">
                <a:latin typeface="IBM Plex Sans"/>
                <a:ea typeface="IBM Plex Sans"/>
                <a:cs typeface="IBM Plex Sans"/>
                <a:sym typeface="IBM Plex Sans"/>
              </a:defRPr>
            </a:lvl8pPr>
            <a:lvl9pPr lvl="8" algn="r" rtl="0">
              <a:buNone/>
              <a:defRPr sz="800">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
        <p:nvSpPr>
          <p:cNvPr id="345" name="Google Shape;345;p48"/>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storyboards">
  <p:cSld name="CUSTOM_2_1_1_1_1">
    <p:spTree>
      <p:nvGrpSpPr>
        <p:cNvPr id="1" name="Shape 346"/>
        <p:cNvGrpSpPr/>
        <p:nvPr/>
      </p:nvGrpSpPr>
      <p:grpSpPr>
        <a:xfrm>
          <a:off x="0" y="0"/>
          <a:ext cx="0" cy="0"/>
          <a:chOff x="0" y="0"/>
          <a:chExt cx="0" cy="0"/>
        </a:xfrm>
      </p:grpSpPr>
      <p:sp>
        <p:nvSpPr>
          <p:cNvPr id="347" name="Google Shape;347;p49"/>
          <p:cNvSpPr txBox="1">
            <a:spLocks noGrp="1"/>
          </p:cNvSpPr>
          <p:nvPr>
            <p:ph type="title"/>
          </p:nvPr>
        </p:nvSpPr>
        <p:spPr>
          <a:xfrm>
            <a:off x="342900" y="452925"/>
            <a:ext cx="8458200" cy="7089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cxnSp>
        <p:nvCxnSpPr>
          <p:cNvPr id="348" name="Google Shape;348;p49"/>
          <p:cNvCxnSpPr/>
          <p:nvPr/>
        </p:nvCxnSpPr>
        <p:spPr>
          <a:xfrm>
            <a:off x="342977" y="4568993"/>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349" name="Google Shape;349;p49"/>
          <p:cNvCxnSpPr/>
          <p:nvPr/>
        </p:nvCxnSpPr>
        <p:spPr>
          <a:xfrm>
            <a:off x="342977" y="1266068"/>
            <a:ext cx="8471100" cy="0"/>
          </a:xfrm>
          <a:prstGeom prst="straightConnector1">
            <a:avLst/>
          </a:prstGeom>
          <a:noFill/>
          <a:ln w="9525" cap="flat" cmpd="sng">
            <a:solidFill>
              <a:schemeClr val="dk1"/>
            </a:solidFill>
            <a:prstDash val="solid"/>
            <a:round/>
            <a:headEnd type="none" w="med" len="med"/>
            <a:tailEnd type="none" w="med" len="med"/>
          </a:ln>
        </p:spPr>
      </p:cxnSp>
      <p:sp>
        <p:nvSpPr>
          <p:cNvPr id="350" name="Google Shape;350;p49"/>
          <p:cNvSpPr>
            <a:spLocks noGrp="1"/>
          </p:cNvSpPr>
          <p:nvPr>
            <p:ph type="pic" idx="2"/>
          </p:nvPr>
        </p:nvSpPr>
        <p:spPr>
          <a:xfrm>
            <a:off x="455475" y="1494125"/>
            <a:ext cx="3621300" cy="1300800"/>
          </a:xfrm>
          <a:prstGeom prst="rect">
            <a:avLst/>
          </a:prstGeom>
          <a:noFill/>
          <a:ln>
            <a:noFill/>
          </a:ln>
        </p:spPr>
      </p:sp>
      <p:sp>
        <p:nvSpPr>
          <p:cNvPr id="351" name="Google Shape;351;p49"/>
          <p:cNvSpPr/>
          <p:nvPr/>
        </p:nvSpPr>
        <p:spPr>
          <a:xfrm>
            <a:off x="453727" y="3020850"/>
            <a:ext cx="132900" cy="1329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2" name="Google Shape;352;p49"/>
          <p:cNvSpPr txBox="1">
            <a:spLocks noGrp="1"/>
          </p:cNvSpPr>
          <p:nvPr>
            <p:ph type="subTitle" idx="1"/>
          </p:nvPr>
        </p:nvSpPr>
        <p:spPr>
          <a:xfrm>
            <a:off x="645275" y="2925159"/>
            <a:ext cx="3621300" cy="259200"/>
          </a:xfrm>
          <a:prstGeom prst="rect">
            <a:avLst/>
          </a:prstGeom>
        </p:spPr>
        <p:txBody>
          <a:bodyPr spcFirstLastPara="1" wrap="square" lIns="91425" tIns="91425" rIns="91425" bIns="91425" anchor="t" anchorCtr="0">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a:endParaRPr/>
          </a:p>
        </p:txBody>
      </p:sp>
      <p:sp>
        <p:nvSpPr>
          <p:cNvPr id="353" name="Google Shape;353;p49"/>
          <p:cNvSpPr txBox="1">
            <a:spLocks noGrp="1"/>
          </p:cNvSpPr>
          <p:nvPr>
            <p:ph type="body" idx="3"/>
          </p:nvPr>
        </p:nvSpPr>
        <p:spPr>
          <a:xfrm>
            <a:off x="342975" y="3343625"/>
            <a:ext cx="3923700" cy="1062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500"/>
              </a:spcBef>
              <a:spcAft>
                <a:spcPts val="0"/>
              </a:spcAft>
              <a:buSzPts val="1200"/>
              <a:buChar char="○"/>
              <a:defRPr/>
            </a:lvl2pPr>
            <a:lvl3pPr marL="1371600" lvl="2" indent="-304800">
              <a:spcBef>
                <a:spcPts val="500"/>
              </a:spcBef>
              <a:spcAft>
                <a:spcPts val="0"/>
              </a:spcAft>
              <a:buSzPts val="1200"/>
              <a:buChar char="■"/>
              <a:defRPr/>
            </a:lvl3pPr>
            <a:lvl4pPr marL="1828800" lvl="3" indent="-304800">
              <a:spcBef>
                <a:spcPts val="500"/>
              </a:spcBef>
              <a:spcAft>
                <a:spcPts val="0"/>
              </a:spcAft>
              <a:buSzPts val="1200"/>
              <a:buChar char="●"/>
              <a:defRPr/>
            </a:lvl4pPr>
            <a:lvl5pPr marL="2286000" lvl="4" indent="-304800">
              <a:spcBef>
                <a:spcPts val="500"/>
              </a:spcBef>
              <a:spcAft>
                <a:spcPts val="0"/>
              </a:spcAft>
              <a:buSzPts val="1200"/>
              <a:buChar char="○"/>
              <a:defRPr/>
            </a:lvl5pPr>
            <a:lvl6pPr marL="2743200" lvl="5" indent="-304800">
              <a:spcBef>
                <a:spcPts val="500"/>
              </a:spcBef>
              <a:spcAft>
                <a:spcPts val="0"/>
              </a:spcAft>
              <a:buSzPts val="1200"/>
              <a:buChar char="■"/>
              <a:defRPr/>
            </a:lvl6pPr>
            <a:lvl7pPr marL="3200400" lvl="6" indent="-304800">
              <a:spcBef>
                <a:spcPts val="500"/>
              </a:spcBef>
              <a:spcAft>
                <a:spcPts val="0"/>
              </a:spcAft>
              <a:buSzPts val="1200"/>
              <a:buChar char="●"/>
              <a:defRPr/>
            </a:lvl7pPr>
            <a:lvl8pPr marL="3657600" lvl="7" indent="-304800">
              <a:spcBef>
                <a:spcPts val="500"/>
              </a:spcBef>
              <a:spcAft>
                <a:spcPts val="0"/>
              </a:spcAft>
              <a:buSzPts val="1200"/>
              <a:buChar char="○"/>
              <a:defRPr/>
            </a:lvl8pPr>
            <a:lvl9pPr marL="4114800" lvl="8" indent="-304800">
              <a:spcBef>
                <a:spcPts val="500"/>
              </a:spcBef>
              <a:spcAft>
                <a:spcPts val="500"/>
              </a:spcAft>
              <a:buSzPts val="1200"/>
              <a:buChar char="■"/>
              <a:defRPr/>
            </a:lvl9pPr>
          </a:lstStyle>
          <a:p>
            <a:endParaRPr/>
          </a:p>
        </p:txBody>
      </p:sp>
      <p:sp>
        <p:nvSpPr>
          <p:cNvPr id="354" name="Google Shape;354;p49"/>
          <p:cNvSpPr/>
          <p:nvPr/>
        </p:nvSpPr>
        <p:spPr>
          <a:xfrm>
            <a:off x="4689277" y="3020850"/>
            <a:ext cx="132900" cy="1329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5" name="Google Shape;355;p49"/>
          <p:cNvSpPr txBox="1">
            <a:spLocks noGrp="1"/>
          </p:cNvSpPr>
          <p:nvPr>
            <p:ph type="subTitle" idx="4"/>
          </p:nvPr>
        </p:nvSpPr>
        <p:spPr>
          <a:xfrm>
            <a:off x="5261825" y="2925159"/>
            <a:ext cx="3621300" cy="259200"/>
          </a:xfrm>
          <a:prstGeom prst="rect">
            <a:avLst/>
          </a:prstGeom>
        </p:spPr>
        <p:txBody>
          <a:bodyPr spcFirstLastPara="1" wrap="square" lIns="91425" tIns="91425" rIns="91425" bIns="91425" anchor="t" anchorCtr="0">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a:endParaRPr/>
          </a:p>
        </p:txBody>
      </p:sp>
      <p:sp>
        <p:nvSpPr>
          <p:cNvPr id="356" name="Google Shape;356;p49"/>
          <p:cNvSpPr txBox="1">
            <a:spLocks noGrp="1"/>
          </p:cNvSpPr>
          <p:nvPr>
            <p:ph type="body" idx="5"/>
          </p:nvPr>
        </p:nvSpPr>
        <p:spPr>
          <a:xfrm>
            <a:off x="4959525" y="3343625"/>
            <a:ext cx="3923700" cy="1062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500"/>
              </a:spcBef>
              <a:spcAft>
                <a:spcPts val="0"/>
              </a:spcAft>
              <a:buSzPts val="1200"/>
              <a:buChar char="○"/>
              <a:defRPr/>
            </a:lvl2pPr>
            <a:lvl3pPr marL="1371600" lvl="2" indent="-304800">
              <a:spcBef>
                <a:spcPts val="500"/>
              </a:spcBef>
              <a:spcAft>
                <a:spcPts val="0"/>
              </a:spcAft>
              <a:buSzPts val="1200"/>
              <a:buChar char="■"/>
              <a:defRPr/>
            </a:lvl3pPr>
            <a:lvl4pPr marL="1828800" lvl="3" indent="-304800">
              <a:spcBef>
                <a:spcPts val="500"/>
              </a:spcBef>
              <a:spcAft>
                <a:spcPts val="0"/>
              </a:spcAft>
              <a:buSzPts val="1200"/>
              <a:buChar char="●"/>
              <a:defRPr/>
            </a:lvl4pPr>
            <a:lvl5pPr marL="2286000" lvl="4" indent="-304800">
              <a:spcBef>
                <a:spcPts val="500"/>
              </a:spcBef>
              <a:spcAft>
                <a:spcPts val="0"/>
              </a:spcAft>
              <a:buSzPts val="1200"/>
              <a:buChar char="○"/>
              <a:defRPr/>
            </a:lvl5pPr>
            <a:lvl6pPr marL="2743200" lvl="5" indent="-304800">
              <a:spcBef>
                <a:spcPts val="500"/>
              </a:spcBef>
              <a:spcAft>
                <a:spcPts val="0"/>
              </a:spcAft>
              <a:buSzPts val="1200"/>
              <a:buChar char="■"/>
              <a:defRPr/>
            </a:lvl6pPr>
            <a:lvl7pPr marL="3200400" lvl="6" indent="-304800">
              <a:spcBef>
                <a:spcPts val="500"/>
              </a:spcBef>
              <a:spcAft>
                <a:spcPts val="0"/>
              </a:spcAft>
              <a:buSzPts val="1200"/>
              <a:buChar char="●"/>
              <a:defRPr/>
            </a:lvl7pPr>
            <a:lvl8pPr marL="3657600" lvl="7" indent="-304800">
              <a:spcBef>
                <a:spcPts val="500"/>
              </a:spcBef>
              <a:spcAft>
                <a:spcPts val="0"/>
              </a:spcAft>
              <a:buSzPts val="1200"/>
              <a:buChar char="○"/>
              <a:defRPr/>
            </a:lvl8pPr>
            <a:lvl9pPr marL="4114800" lvl="8" indent="-304800">
              <a:spcBef>
                <a:spcPts val="500"/>
              </a:spcBef>
              <a:spcAft>
                <a:spcPts val="500"/>
              </a:spcAft>
              <a:buSzPts val="1200"/>
              <a:buChar char="■"/>
              <a:defRPr/>
            </a:lvl9pPr>
          </a:lstStyle>
          <a:p>
            <a:endParaRPr/>
          </a:p>
        </p:txBody>
      </p:sp>
      <p:sp>
        <p:nvSpPr>
          <p:cNvPr id="357" name="Google Shape;357;p49"/>
          <p:cNvSpPr>
            <a:spLocks noGrp="1"/>
          </p:cNvSpPr>
          <p:nvPr>
            <p:ph type="pic" idx="6"/>
          </p:nvPr>
        </p:nvSpPr>
        <p:spPr>
          <a:xfrm>
            <a:off x="5070275" y="1494125"/>
            <a:ext cx="3621300" cy="1300800"/>
          </a:xfrm>
          <a:prstGeom prst="rect">
            <a:avLst/>
          </a:prstGeom>
          <a:noFill/>
          <a:ln>
            <a:noFill/>
          </a:ln>
        </p:spPr>
      </p:sp>
      <p:sp>
        <p:nvSpPr>
          <p:cNvPr id="358" name="Google Shape;358;p49"/>
          <p:cNvSpPr txBox="1">
            <a:spLocks noGrp="1"/>
          </p:cNvSpPr>
          <p:nvPr>
            <p:ph type="sldNum" idx="12"/>
          </p:nvPr>
        </p:nvSpPr>
        <p:spPr>
          <a:xfrm>
            <a:off x="8229600" y="4799170"/>
            <a:ext cx="457200" cy="273900"/>
          </a:xfrm>
          <a:prstGeom prst="rect">
            <a:avLst/>
          </a:prstGeom>
        </p:spPr>
        <p:txBody>
          <a:bodyPr spcFirstLastPara="1" wrap="square" lIns="91425" tIns="91425" rIns="91425" bIns="91425" anchor="ctr" anchorCtr="0">
            <a:noAutofit/>
          </a:bodyPr>
          <a:lstStyle>
            <a:lvl1pPr lvl="0" algn="r" rtl="0">
              <a:buNone/>
              <a:defRPr sz="800">
                <a:latin typeface="IBM Plex Sans"/>
                <a:ea typeface="IBM Plex Sans"/>
                <a:cs typeface="IBM Plex Sans"/>
                <a:sym typeface="IBM Plex Sans"/>
              </a:defRPr>
            </a:lvl1pPr>
            <a:lvl2pPr lvl="1" algn="r" rtl="0">
              <a:buNone/>
              <a:defRPr sz="800">
                <a:latin typeface="IBM Plex Sans"/>
                <a:ea typeface="IBM Plex Sans"/>
                <a:cs typeface="IBM Plex Sans"/>
                <a:sym typeface="IBM Plex Sans"/>
              </a:defRPr>
            </a:lvl2pPr>
            <a:lvl3pPr lvl="2" algn="r" rtl="0">
              <a:buNone/>
              <a:defRPr sz="800">
                <a:latin typeface="IBM Plex Sans"/>
                <a:ea typeface="IBM Plex Sans"/>
                <a:cs typeface="IBM Plex Sans"/>
                <a:sym typeface="IBM Plex Sans"/>
              </a:defRPr>
            </a:lvl3pPr>
            <a:lvl4pPr lvl="3" algn="r" rtl="0">
              <a:buNone/>
              <a:defRPr sz="800">
                <a:latin typeface="IBM Plex Sans"/>
                <a:ea typeface="IBM Plex Sans"/>
                <a:cs typeface="IBM Plex Sans"/>
                <a:sym typeface="IBM Plex Sans"/>
              </a:defRPr>
            </a:lvl4pPr>
            <a:lvl5pPr lvl="4" algn="r" rtl="0">
              <a:buNone/>
              <a:defRPr sz="800">
                <a:latin typeface="IBM Plex Sans"/>
                <a:ea typeface="IBM Plex Sans"/>
                <a:cs typeface="IBM Plex Sans"/>
                <a:sym typeface="IBM Plex Sans"/>
              </a:defRPr>
            </a:lvl5pPr>
            <a:lvl6pPr lvl="5" algn="r" rtl="0">
              <a:buNone/>
              <a:defRPr sz="800">
                <a:latin typeface="IBM Plex Sans"/>
                <a:ea typeface="IBM Plex Sans"/>
                <a:cs typeface="IBM Plex Sans"/>
                <a:sym typeface="IBM Plex Sans"/>
              </a:defRPr>
            </a:lvl6pPr>
            <a:lvl7pPr lvl="6" algn="r" rtl="0">
              <a:buNone/>
              <a:defRPr sz="800">
                <a:latin typeface="IBM Plex Sans"/>
                <a:ea typeface="IBM Plex Sans"/>
                <a:cs typeface="IBM Plex Sans"/>
                <a:sym typeface="IBM Plex Sans"/>
              </a:defRPr>
            </a:lvl7pPr>
            <a:lvl8pPr lvl="7" algn="r" rtl="0">
              <a:buNone/>
              <a:defRPr sz="800">
                <a:latin typeface="IBM Plex Sans"/>
                <a:ea typeface="IBM Plex Sans"/>
                <a:cs typeface="IBM Plex Sans"/>
                <a:sym typeface="IBM Plex Sans"/>
              </a:defRPr>
            </a:lvl8pPr>
            <a:lvl9pPr lvl="8" algn="r" rtl="0">
              <a:buNone/>
              <a:defRPr sz="800">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
        <p:nvSpPr>
          <p:cNvPr id="359" name="Google Shape;359;p49"/>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aption">
  <p:cSld name="CUSTOM_9">
    <p:spTree>
      <p:nvGrpSpPr>
        <p:cNvPr id="1" name="Shape 379"/>
        <p:cNvGrpSpPr/>
        <p:nvPr/>
      </p:nvGrpSpPr>
      <p:grpSpPr>
        <a:xfrm>
          <a:off x="0" y="0"/>
          <a:ext cx="0" cy="0"/>
          <a:chOff x="0" y="0"/>
          <a:chExt cx="0" cy="0"/>
        </a:xfrm>
      </p:grpSpPr>
      <p:sp>
        <p:nvSpPr>
          <p:cNvPr id="380" name="Google Shape;380;p52"/>
          <p:cNvSpPr txBox="1">
            <a:spLocks noGrp="1"/>
          </p:cNvSpPr>
          <p:nvPr>
            <p:ph type="body" idx="1"/>
          </p:nvPr>
        </p:nvSpPr>
        <p:spPr>
          <a:xfrm>
            <a:off x="457200" y="3899675"/>
            <a:ext cx="5192400" cy="669300"/>
          </a:xfrm>
          <a:prstGeom prst="rect">
            <a:avLst/>
          </a:prstGeom>
        </p:spPr>
        <p:txBody>
          <a:bodyPr spcFirstLastPara="1" wrap="square" lIns="91425" tIns="91425" rIns="91425" bIns="91425" anchor="b" anchorCtr="0">
            <a:noAutofit/>
          </a:bodyPr>
          <a:lstStyle>
            <a:lvl1pPr marL="457200" lvl="0" indent="-304800">
              <a:spcBef>
                <a:spcPts val="0"/>
              </a:spcBef>
              <a:spcAft>
                <a:spcPts val="0"/>
              </a:spcAft>
              <a:buSzPts val="1200"/>
              <a:buChar char="●"/>
              <a:defRPr/>
            </a:lvl1pPr>
            <a:lvl2pPr marL="914400" lvl="1" indent="-304800">
              <a:spcBef>
                <a:spcPts val="500"/>
              </a:spcBef>
              <a:spcAft>
                <a:spcPts val="0"/>
              </a:spcAft>
              <a:buSzPts val="1200"/>
              <a:buChar char="○"/>
              <a:defRPr/>
            </a:lvl2pPr>
            <a:lvl3pPr marL="1371600" lvl="2" indent="-304800">
              <a:spcBef>
                <a:spcPts val="500"/>
              </a:spcBef>
              <a:spcAft>
                <a:spcPts val="0"/>
              </a:spcAft>
              <a:buSzPts val="1200"/>
              <a:buChar char="■"/>
              <a:defRPr/>
            </a:lvl3pPr>
            <a:lvl4pPr marL="1828800" lvl="3" indent="-304800">
              <a:spcBef>
                <a:spcPts val="500"/>
              </a:spcBef>
              <a:spcAft>
                <a:spcPts val="0"/>
              </a:spcAft>
              <a:buSzPts val="1200"/>
              <a:buChar char="●"/>
              <a:defRPr/>
            </a:lvl4pPr>
            <a:lvl5pPr marL="2286000" lvl="4" indent="-304800">
              <a:spcBef>
                <a:spcPts val="500"/>
              </a:spcBef>
              <a:spcAft>
                <a:spcPts val="0"/>
              </a:spcAft>
              <a:buSzPts val="1200"/>
              <a:buChar char="○"/>
              <a:defRPr/>
            </a:lvl5pPr>
            <a:lvl6pPr marL="2743200" lvl="5" indent="-304800">
              <a:spcBef>
                <a:spcPts val="500"/>
              </a:spcBef>
              <a:spcAft>
                <a:spcPts val="0"/>
              </a:spcAft>
              <a:buSzPts val="1200"/>
              <a:buChar char="■"/>
              <a:defRPr/>
            </a:lvl6pPr>
            <a:lvl7pPr marL="3200400" lvl="6" indent="-304800">
              <a:spcBef>
                <a:spcPts val="500"/>
              </a:spcBef>
              <a:spcAft>
                <a:spcPts val="0"/>
              </a:spcAft>
              <a:buSzPts val="1200"/>
              <a:buChar char="●"/>
              <a:defRPr/>
            </a:lvl7pPr>
            <a:lvl8pPr marL="3657600" lvl="7" indent="-304800">
              <a:spcBef>
                <a:spcPts val="500"/>
              </a:spcBef>
              <a:spcAft>
                <a:spcPts val="0"/>
              </a:spcAft>
              <a:buSzPts val="1200"/>
              <a:buChar char="○"/>
              <a:defRPr/>
            </a:lvl8pPr>
            <a:lvl9pPr marL="4114800" lvl="8" indent="-304800">
              <a:spcBef>
                <a:spcPts val="500"/>
              </a:spcBef>
              <a:spcAft>
                <a:spcPts val="500"/>
              </a:spcAft>
              <a:buSzPts val="1200"/>
              <a:buChar char="■"/>
              <a:defRPr/>
            </a:lvl9pPr>
          </a:lstStyle>
          <a:p>
            <a:endParaRPr/>
          </a:p>
        </p:txBody>
      </p:sp>
      <p:sp>
        <p:nvSpPr>
          <p:cNvPr id="381" name="Google Shape;381;p52"/>
          <p:cNvSpPr txBox="1">
            <a:spLocks noGrp="1"/>
          </p:cNvSpPr>
          <p:nvPr>
            <p:ph type="sldNum" idx="12"/>
          </p:nvPr>
        </p:nvSpPr>
        <p:spPr>
          <a:xfrm>
            <a:off x="8229600" y="4799170"/>
            <a:ext cx="457200" cy="273900"/>
          </a:xfrm>
          <a:prstGeom prst="rect">
            <a:avLst/>
          </a:prstGeom>
        </p:spPr>
        <p:txBody>
          <a:bodyPr spcFirstLastPara="1" wrap="square" lIns="91425" tIns="91425" rIns="91425" bIns="91425" anchor="ctr" anchorCtr="0">
            <a:noAutofit/>
          </a:bodyPr>
          <a:lstStyle>
            <a:lvl1pPr lvl="0" algn="r" rtl="0">
              <a:buNone/>
              <a:defRPr sz="800">
                <a:latin typeface="IBM Plex Sans"/>
                <a:ea typeface="IBM Plex Sans"/>
                <a:cs typeface="IBM Plex Sans"/>
                <a:sym typeface="IBM Plex Sans"/>
              </a:defRPr>
            </a:lvl1pPr>
            <a:lvl2pPr lvl="1" algn="r" rtl="0">
              <a:buNone/>
              <a:defRPr sz="800">
                <a:latin typeface="IBM Plex Sans"/>
                <a:ea typeface="IBM Plex Sans"/>
                <a:cs typeface="IBM Plex Sans"/>
                <a:sym typeface="IBM Plex Sans"/>
              </a:defRPr>
            </a:lvl2pPr>
            <a:lvl3pPr lvl="2" algn="r" rtl="0">
              <a:buNone/>
              <a:defRPr sz="800">
                <a:latin typeface="IBM Plex Sans"/>
                <a:ea typeface="IBM Plex Sans"/>
                <a:cs typeface="IBM Plex Sans"/>
                <a:sym typeface="IBM Plex Sans"/>
              </a:defRPr>
            </a:lvl3pPr>
            <a:lvl4pPr lvl="3" algn="r" rtl="0">
              <a:buNone/>
              <a:defRPr sz="800">
                <a:latin typeface="IBM Plex Sans"/>
                <a:ea typeface="IBM Plex Sans"/>
                <a:cs typeface="IBM Plex Sans"/>
                <a:sym typeface="IBM Plex Sans"/>
              </a:defRPr>
            </a:lvl4pPr>
            <a:lvl5pPr lvl="4" algn="r" rtl="0">
              <a:buNone/>
              <a:defRPr sz="800">
                <a:latin typeface="IBM Plex Sans"/>
                <a:ea typeface="IBM Plex Sans"/>
                <a:cs typeface="IBM Plex Sans"/>
                <a:sym typeface="IBM Plex Sans"/>
              </a:defRPr>
            </a:lvl5pPr>
            <a:lvl6pPr lvl="5" algn="r" rtl="0">
              <a:buNone/>
              <a:defRPr sz="800">
                <a:latin typeface="IBM Plex Sans"/>
                <a:ea typeface="IBM Plex Sans"/>
                <a:cs typeface="IBM Plex Sans"/>
                <a:sym typeface="IBM Plex Sans"/>
              </a:defRPr>
            </a:lvl6pPr>
            <a:lvl7pPr lvl="6" algn="r" rtl="0">
              <a:buNone/>
              <a:defRPr sz="800">
                <a:latin typeface="IBM Plex Sans"/>
                <a:ea typeface="IBM Plex Sans"/>
                <a:cs typeface="IBM Plex Sans"/>
                <a:sym typeface="IBM Plex Sans"/>
              </a:defRPr>
            </a:lvl7pPr>
            <a:lvl8pPr lvl="7" algn="r" rtl="0">
              <a:buNone/>
              <a:defRPr sz="800">
                <a:latin typeface="IBM Plex Sans"/>
                <a:ea typeface="IBM Plex Sans"/>
                <a:cs typeface="IBM Plex Sans"/>
                <a:sym typeface="IBM Plex Sans"/>
              </a:defRPr>
            </a:lvl8pPr>
            <a:lvl9pPr lvl="8" algn="r" rtl="0">
              <a:buNone/>
              <a:defRPr sz="800">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
        <p:nvSpPr>
          <p:cNvPr id="382" name="Google Shape;382;p52"/>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image with footer" type="title">
  <p:cSld name="TITLE">
    <p:spTree>
      <p:nvGrpSpPr>
        <p:cNvPr id="1" name="Shape 388"/>
        <p:cNvGrpSpPr/>
        <p:nvPr/>
      </p:nvGrpSpPr>
      <p:grpSpPr>
        <a:xfrm>
          <a:off x="0" y="0"/>
          <a:ext cx="0" cy="0"/>
          <a:chOff x="0" y="0"/>
          <a:chExt cx="0" cy="0"/>
        </a:xfrm>
      </p:grpSpPr>
      <p:sp>
        <p:nvSpPr>
          <p:cNvPr id="389" name="Google Shape;389;p55"/>
          <p:cNvSpPr txBox="1">
            <a:spLocks noGrp="1"/>
          </p:cNvSpPr>
          <p:nvPr>
            <p:ph type="sldNum" idx="12"/>
          </p:nvPr>
        </p:nvSpPr>
        <p:spPr>
          <a:xfrm>
            <a:off x="8229600" y="4799170"/>
            <a:ext cx="457200" cy="2739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
        <p:nvSpPr>
          <p:cNvPr id="390" name="Google Shape;390;p55"/>
          <p:cNvSpPr txBox="1">
            <a:spLocks noGrp="1"/>
          </p:cNvSpPr>
          <p:nvPr>
            <p:ph type="title"/>
          </p:nvPr>
        </p:nvSpPr>
        <p:spPr>
          <a:xfrm>
            <a:off x="342900" y="452925"/>
            <a:ext cx="3544800" cy="411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391" name="Google Shape;391;p55"/>
          <p:cNvSpPr txBox="1">
            <a:spLocks noGrp="1"/>
          </p:cNvSpPr>
          <p:nvPr>
            <p:ph type="subTitle" idx="1"/>
          </p:nvPr>
        </p:nvSpPr>
        <p:spPr>
          <a:xfrm>
            <a:off x="342900" y="4799170"/>
            <a:ext cx="4239900" cy="273900"/>
          </a:xfrm>
          <a:prstGeom prst="rect">
            <a:avLst/>
          </a:prstGeom>
          <a:noFill/>
          <a:ln>
            <a:noFill/>
          </a:ln>
        </p:spPr>
        <p:txBody>
          <a:bodyPr spcFirstLastPara="1" wrap="square" lIns="137150" tIns="91425" rIns="91425" bIns="91425" anchor="ctr" anchorCtr="0">
            <a:noAutofit/>
          </a:bodyPr>
          <a:lstStyle>
            <a:lvl1pPr lvl="0" algn="l">
              <a:lnSpc>
                <a:spcPct val="110000"/>
              </a:lnSpc>
              <a:spcBef>
                <a:spcPts val="0"/>
              </a:spcBef>
              <a:spcAft>
                <a:spcPts val="0"/>
              </a:spcAft>
              <a:buSzPts val="800"/>
              <a:buFont typeface="Roboto Light"/>
              <a:buNone/>
              <a:defRPr sz="800">
                <a:latin typeface="Roboto Light"/>
                <a:ea typeface="Roboto Light"/>
                <a:cs typeface="Roboto Light"/>
                <a:sym typeface="Roboto Light"/>
              </a:defRPr>
            </a:lvl1pPr>
            <a:lvl2pPr lvl="1" algn="l">
              <a:lnSpc>
                <a:spcPct val="110000"/>
              </a:lnSpc>
              <a:spcBef>
                <a:spcPts val="400"/>
              </a:spcBef>
              <a:spcAft>
                <a:spcPts val="0"/>
              </a:spcAft>
              <a:buSzPts val="800"/>
              <a:buFont typeface="IBM Plex Mono Light"/>
              <a:buNone/>
              <a:defRPr sz="800">
                <a:latin typeface="IBM Plex Mono Light"/>
                <a:ea typeface="IBM Plex Mono Light"/>
                <a:cs typeface="IBM Plex Mono Light"/>
                <a:sym typeface="IBM Plex Mono Light"/>
              </a:defRPr>
            </a:lvl2pPr>
            <a:lvl3pPr lvl="2" algn="l">
              <a:lnSpc>
                <a:spcPct val="110000"/>
              </a:lnSpc>
              <a:spcBef>
                <a:spcPts val="400"/>
              </a:spcBef>
              <a:spcAft>
                <a:spcPts val="0"/>
              </a:spcAft>
              <a:buSzPts val="800"/>
              <a:buFont typeface="IBM Plex Mono Light"/>
              <a:buNone/>
              <a:defRPr sz="800">
                <a:latin typeface="IBM Plex Mono Light"/>
                <a:ea typeface="IBM Plex Mono Light"/>
                <a:cs typeface="IBM Plex Mono Light"/>
                <a:sym typeface="IBM Plex Mono Light"/>
              </a:defRPr>
            </a:lvl3pPr>
            <a:lvl4pPr lvl="3" algn="l">
              <a:lnSpc>
                <a:spcPct val="110000"/>
              </a:lnSpc>
              <a:spcBef>
                <a:spcPts val="400"/>
              </a:spcBef>
              <a:spcAft>
                <a:spcPts val="0"/>
              </a:spcAft>
              <a:buSzPts val="800"/>
              <a:buFont typeface="IBM Plex Mono Light"/>
              <a:buNone/>
              <a:defRPr sz="800">
                <a:latin typeface="IBM Plex Mono Light"/>
                <a:ea typeface="IBM Plex Mono Light"/>
                <a:cs typeface="IBM Plex Mono Light"/>
                <a:sym typeface="IBM Plex Mono Light"/>
              </a:defRPr>
            </a:lvl4pPr>
            <a:lvl5pPr lvl="4" algn="l">
              <a:lnSpc>
                <a:spcPct val="110000"/>
              </a:lnSpc>
              <a:spcBef>
                <a:spcPts val="400"/>
              </a:spcBef>
              <a:spcAft>
                <a:spcPts val="0"/>
              </a:spcAft>
              <a:buSzPts val="800"/>
              <a:buFont typeface="IBM Plex Mono Light"/>
              <a:buNone/>
              <a:defRPr sz="800">
                <a:latin typeface="IBM Plex Mono Light"/>
                <a:ea typeface="IBM Plex Mono Light"/>
                <a:cs typeface="IBM Plex Mono Light"/>
                <a:sym typeface="IBM Plex Mono Light"/>
              </a:defRPr>
            </a:lvl5pPr>
            <a:lvl6pPr lvl="5" algn="l">
              <a:lnSpc>
                <a:spcPct val="110000"/>
              </a:lnSpc>
              <a:spcBef>
                <a:spcPts val="400"/>
              </a:spcBef>
              <a:spcAft>
                <a:spcPts val="0"/>
              </a:spcAft>
              <a:buSzPts val="800"/>
              <a:buFont typeface="IBM Plex Mono Light"/>
              <a:buNone/>
              <a:defRPr sz="800">
                <a:latin typeface="IBM Plex Mono Light"/>
                <a:ea typeface="IBM Plex Mono Light"/>
                <a:cs typeface="IBM Plex Mono Light"/>
                <a:sym typeface="IBM Plex Mono Light"/>
              </a:defRPr>
            </a:lvl6pPr>
            <a:lvl7pPr lvl="6" algn="l">
              <a:lnSpc>
                <a:spcPct val="110000"/>
              </a:lnSpc>
              <a:spcBef>
                <a:spcPts val="400"/>
              </a:spcBef>
              <a:spcAft>
                <a:spcPts val="0"/>
              </a:spcAft>
              <a:buSzPts val="800"/>
              <a:buFont typeface="IBM Plex Mono Light"/>
              <a:buNone/>
              <a:defRPr sz="800">
                <a:latin typeface="IBM Plex Mono Light"/>
                <a:ea typeface="IBM Plex Mono Light"/>
                <a:cs typeface="IBM Plex Mono Light"/>
                <a:sym typeface="IBM Plex Mono Light"/>
              </a:defRPr>
            </a:lvl7pPr>
            <a:lvl8pPr lvl="7" algn="l">
              <a:lnSpc>
                <a:spcPct val="110000"/>
              </a:lnSpc>
              <a:spcBef>
                <a:spcPts val="400"/>
              </a:spcBef>
              <a:spcAft>
                <a:spcPts val="0"/>
              </a:spcAft>
              <a:buSzPts val="800"/>
              <a:buFont typeface="IBM Plex Mono Light"/>
              <a:buNone/>
              <a:defRPr sz="800">
                <a:latin typeface="IBM Plex Mono Light"/>
                <a:ea typeface="IBM Plex Mono Light"/>
                <a:cs typeface="IBM Plex Mono Light"/>
                <a:sym typeface="IBM Plex Mono Light"/>
              </a:defRPr>
            </a:lvl8pPr>
            <a:lvl9pPr lvl="8" algn="l">
              <a:lnSpc>
                <a:spcPct val="110000"/>
              </a:lnSpc>
              <a:spcBef>
                <a:spcPts val="400"/>
              </a:spcBef>
              <a:spcAft>
                <a:spcPts val="400"/>
              </a:spcAft>
              <a:buSzPts val="800"/>
              <a:buFont typeface="IBM Plex Mono Light"/>
              <a:buNone/>
              <a:defRPr sz="800">
                <a:latin typeface="IBM Plex Mono Light"/>
                <a:ea typeface="IBM Plex Mono Light"/>
                <a:cs typeface="IBM Plex Mono Light"/>
                <a:sym typeface="IBM Plex Mono Light"/>
              </a:defRPr>
            </a:lvl9pPr>
          </a:lstStyle>
          <a:p>
            <a:endParaRPr/>
          </a:p>
        </p:txBody>
      </p:sp>
      <p:sp>
        <p:nvSpPr>
          <p:cNvPr id="392" name="Google Shape;392;p55"/>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880">
          <p15:clr>
            <a:srgbClr val="E46962"/>
          </p15:clr>
        </p15:guide>
        <p15:guide id="2" orient="horz" pos="432">
          <p15:clr>
            <a:srgbClr val="E46962"/>
          </p15:clr>
        </p15:guide>
        <p15:guide id="3" orient="horz" pos="2736">
          <p15:clr>
            <a:srgbClr val="E46962"/>
          </p15:clr>
        </p15:guide>
        <p15:guide id="4" pos="5184">
          <p15:clr>
            <a:srgbClr val="E46962"/>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410"/>
        <p:cNvGrpSpPr/>
        <p:nvPr/>
      </p:nvGrpSpPr>
      <p:grpSpPr>
        <a:xfrm>
          <a:off x="0" y="0"/>
          <a:ext cx="0" cy="0"/>
          <a:chOff x="0" y="0"/>
          <a:chExt cx="0" cy="0"/>
        </a:xfrm>
      </p:grpSpPr>
      <p:sp>
        <p:nvSpPr>
          <p:cNvPr id="411" name="Google Shape;411;p5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a:solidFill>
                  <a:schemeClr val="dk1"/>
                </a:solidFill>
                <a:latin typeface="IBM Plex Sans Light"/>
                <a:ea typeface="IBM Plex Sans Light"/>
                <a:cs typeface="IBM Plex Sans Light"/>
                <a:sym typeface="IBM Plex Sans Light"/>
              </a:defRPr>
            </a:lvl1pPr>
            <a:lvl2pPr marL="0" lvl="1" indent="0" algn="r">
              <a:lnSpc>
                <a:spcPct val="100000"/>
              </a:lnSpc>
              <a:spcBef>
                <a:spcPts val="0"/>
              </a:spcBef>
              <a:spcAft>
                <a:spcPts val="0"/>
              </a:spcAft>
              <a:buSzPts val="1300"/>
              <a:buNone/>
              <a:defRPr sz="1300">
                <a:solidFill>
                  <a:schemeClr val="dk1"/>
                </a:solidFill>
                <a:latin typeface="IBM Plex Sans Light"/>
                <a:ea typeface="IBM Plex Sans Light"/>
                <a:cs typeface="IBM Plex Sans Light"/>
                <a:sym typeface="IBM Plex Sans Light"/>
              </a:defRPr>
            </a:lvl2pPr>
            <a:lvl3pPr marL="0" lvl="2" indent="0" algn="r">
              <a:lnSpc>
                <a:spcPct val="100000"/>
              </a:lnSpc>
              <a:spcBef>
                <a:spcPts val="0"/>
              </a:spcBef>
              <a:spcAft>
                <a:spcPts val="0"/>
              </a:spcAft>
              <a:buSzPts val="1300"/>
              <a:buNone/>
              <a:defRPr sz="1300">
                <a:solidFill>
                  <a:schemeClr val="dk1"/>
                </a:solidFill>
                <a:latin typeface="IBM Plex Sans Light"/>
                <a:ea typeface="IBM Plex Sans Light"/>
                <a:cs typeface="IBM Plex Sans Light"/>
                <a:sym typeface="IBM Plex Sans Light"/>
              </a:defRPr>
            </a:lvl3pPr>
            <a:lvl4pPr marL="0" lvl="3" indent="0" algn="r">
              <a:lnSpc>
                <a:spcPct val="100000"/>
              </a:lnSpc>
              <a:spcBef>
                <a:spcPts val="0"/>
              </a:spcBef>
              <a:spcAft>
                <a:spcPts val="0"/>
              </a:spcAft>
              <a:buSzPts val="1300"/>
              <a:buNone/>
              <a:defRPr sz="1300">
                <a:solidFill>
                  <a:schemeClr val="dk1"/>
                </a:solidFill>
                <a:latin typeface="IBM Plex Sans Light"/>
                <a:ea typeface="IBM Plex Sans Light"/>
                <a:cs typeface="IBM Plex Sans Light"/>
                <a:sym typeface="IBM Plex Sans Light"/>
              </a:defRPr>
            </a:lvl4pPr>
            <a:lvl5pPr marL="0" lvl="4" indent="0" algn="r">
              <a:lnSpc>
                <a:spcPct val="100000"/>
              </a:lnSpc>
              <a:spcBef>
                <a:spcPts val="0"/>
              </a:spcBef>
              <a:spcAft>
                <a:spcPts val="0"/>
              </a:spcAft>
              <a:buSzPts val="1300"/>
              <a:buNone/>
              <a:defRPr sz="1300">
                <a:solidFill>
                  <a:schemeClr val="dk1"/>
                </a:solidFill>
                <a:latin typeface="IBM Plex Sans Light"/>
                <a:ea typeface="IBM Plex Sans Light"/>
                <a:cs typeface="IBM Plex Sans Light"/>
                <a:sym typeface="IBM Plex Sans Light"/>
              </a:defRPr>
            </a:lvl5pPr>
            <a:lvl6pPr marL="0" lvl="5" indent="0" algn="r">
              <a:lnSpc>
                <a:spcPct val="100000"/>
              </a:lnSpc>
              <a:spcBef>
                <a:spcPts val="0"/>
              </a:spcBef>
              <a:spcAft>
                <a:spcPts val="0"/>
              </a:spcAft>
              <a:buSzPts val="1300"/>
              <a:buNone/>
              <a:defRPr sz="1300">
                <a:solidFill>
                  <a:schemeClr val="dk1"/>
                </a:solidFill>
                <a:latin typeface="IBM Plex Sans Light"/>
                <a:ea typeface="IBM Plex Sans Light"/>
                <a:cs typeface="IBM Plex Sans Light"/>
                <a:sym typeface="IBM Plex Sans Light"/>
              </a:defRPr>
            </a:lvl6pPr>
            <a:lvl7pPr marL="0" lvl="6" indent="0" algn="r">
              <a:lnSpc>
                <a:spcPct val="100000"/>
              </a:lnSpc>
              <a:spcBef>
                <a:spcPts val="0"/>
              </a:spcBef>
              <a:spcAft>
                <a:spcPts val="0"/>
              </a:spcAft>
              <a:buSzPts val="1300"/>
              <a:buNone/>
              <a:defRPr sz="1300">
                <a:solidFill>
                  <a:schemeClr val="dk1"/>
                </a:solidFill>
                <a:latin typeface="IBM Plex Sans Light"/>
                <a:ea typeface="IBM Plex Sans Light"/>
                <a:cs typeface="IBM Plex Sans Light"/>
                <a:sym typeface="IBM Plex Sans Light"/>
              </a:defRPr>
            </a:lvl7pPr>
            <a:lvl8pPr marL="0" lvl="7" indent="0" algn="r">
              <a:lnSpc>
                <a:spcPct val="100000"/>
              </a:lnSpc>
              <a:spcBef>
                <a:spcPts val="0"/>
              </a:spcBef>
              <a:spcAft>
                <a:spcPts val="0"/>
              </a:spcAft>
              <a:buSzPts val="1300"/>
              <a:buNone/>
              <a:defRPr sz="1300">
                <a:solidFill>
                  <a:schemeClr val="dk1"/>
                </a:solidFill>
                <a:latin typeface="IBM Plex Sans Light"/>
                <a:ea typeface="IBM Plex Sans Light"/>
                <a:cs typeface="IBM Plex Sans Light"/>
                <a:sym typeface="IBM Plex Sans Light"/>
              </a:defRPr>
            </a:lvl8pPr>
            <a:lvl9pPr marL="0" lvl="8" indent="0" algn="r">
              <a:lnSpc>
                <a:spcPct val="100000"/>
              </a:lnSpc>
              <a:spcBef>
                <a:spcPts val="0"/>
              </a:spcBef>
              <a:spcAft>
                <a:spcPts val="0"/>
              </a:spcAft>
              <a:buSzPts val="1300"/>
              <a:buNone/>
              <a:defRPr sz="1300">
                <a:solidFill>
                  <a:schemeClr val="dk1"/>
                </a:solidFill>
                <a:latin typeface="IBM Plex Sans Light"/>
                <a:ea typeface="IBM Plex Sans Light"/>
                <a:cs typeface="IBM Plex Sans Light"/>
                <a:sym typeface="IBM Plex Sans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2"/>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llage elements">
  <p:cSld name="CUSTOM_5">
    <p:spTree>
      <p:nvGrpSpPr>
        <p:cNvPr id="1" name="Shape 413"/>
        <p:cNvGrpSpPr/>
        <p:nvPr/>
      </p:nvGrpSpPr>
      <p:grpSpPr>
        <a:xfrm>
          <a:off x="0" y="0"/>
          <a:ext cx="0" cy="0"/>
          <a:chOff x="0" y="0"/>
          <a:chExt cx="0" cy="0"/>
        </a:xfrm>
      </p:grpSpPr>
      <p:sp>
        <p:nvSpPr>
          <p:cNvPr id="414" name="Google Shape;414;p61"/>
          <p:cNvSpPr txBox="1">
            <a:spLocks noGrp="1"/>
          </p:cNvSpPr>
          <p:nvPr>
            <p:ph type="title"/>
          </p:nvPr>
        </p:nvSpPr>
        <p:spPr>
          <a:xfrm>
            <a:off x="342900" y="452925"/>
            <a:ext cx="8354400" cy="1502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415" name="Google Shape;415;p61"/>
          <p:cNvSpPr txBox="1">
            <a:spLocks noGrp="1"/>
          </p:cNvSpPr>
          <p:nvPr>
            <p:ph type="subTitle" idx="1"/>
          </p:nvPr>
        </p:nvSpPr>
        <p:spPr>
          <a:xfrm>
            <a:off x="342900" y="3868525"/>
            <a:ext cx="1953300" cy="259200"/>
          </a:xfrm>
          <a:prstGeom prst="rect">
            <a:avLst/>
          </a:prstGeom>
          <a:noFill/>
          <a:ln>
            <a:noFill/>
          </a:ln>
        </p:spPr>
        <p:txBody>
          <a:bodyPr spcFirstLastPara="1" wrap="square" lIns="137150" tIns="91425" rIns="91425" bIns="91425" anchor="t" anchorCtr="0">
            <a:noAutofit/>
          </a:bodyPr>
          <a:lstStyle>
            <a:lvl1pPr lvl="0" algn="l">
              <a:lnSpc>
                <a:spcPct val="110000"/>
              </a:lnSpc>
              <a:spcBef>
                <a:spcPts val="0"/>
              </a:spcBef>
              <a:spcAft>
                <a:spcPts val="0"/>
              </a:spcAft>
              <a:buSzPts val="800"/>
              <a:buFont typeface="IBM Plex Sans Medium"/>
              <a:buNone/>
              <a:defRPr sz="800">
                <a:latin typeface="IBM Plex Sans Medium"/>
                <a:ea typeface="IBM Plex Sans Medium"/>
                <a:cs typeface="IBM Plex Sans Medium"/>
                <a:sym typeface="IBM Plex Sans Medium"/>
              </a:defRPr>
            </a:lvl1pPr>
            <a:lvl2pPr lvl="1" algn="l">
              <a:lnSpc>
                <a:spcPct val="110000"/>
              </a:lnSpc>
              <a:spcBef>
                <a:spcPts val="400"/>
              </a:spcBef>
              <a:spcAft>
                <a:spcPts val="0"/>
              </a:spcAft>
              <a:buSzPts val="1000"/>
              <a:buFont typeface="IBM Plex Sans Medium"/>
              <a:buNone/>
              <a:defRPr>
                <a:latin typeface="IBM Plex Sans Medium"/>
                <a:ea typeface="IBM Plex Sans Medium"/>
                <a:cs typeface="IBM Plex Sans Medium"/>
                <a:sym typeface="IBM Plex Sans Medium"/>
              </a:defRPr>
            </a:lvl2pPr>
            <a:lvl3pPr lvl="2" algn="l">
              <a:lnSpc>
                <a:spcPct val="110000"/>
              </a:lnSpc>
              <a:spcBef>
                <a:spcPts val="400"/>
              </a:spcBef>
              <a:spcAft>
                <a:spcPts val="0"/>
              </a:spcAft>
              <a:buSzPts val="1000"/>
              <a:buFont typeface="IBM Plex Sans Medium"/>
              <a:buNone/>
              <a:defRPr>
                <a:latin typeface="IBM Plex Sans Medium"/>
                <a:ea typeface="IBM Plex Sans Medium"/>
                <a:cs typeface="IBM Plex Sans Medium"/>
                <a:sym typeface="IBM Plex Sans Medium"/>
              </a:defRPr>
            </a:lvl3pPr>
            <a:lvl4pPr lvl="3" algn="l">
              <a:lnSpc>
                <a:spcPct val="110000"/>
              </a:lnSpc>
              <a:spcBef>
                <a:spcPts val="400"/>
              </a:spcBef>
              <a:spcAft>
                <a:spcPts val="0"/>
              </a:spcAft>
              <a:buSzPts val="1000"/>
              <a:buFont typeface="IBM Plex Sans Medium"/>
              <a:buNone/>
              <a:defRPr>
                <a:latin typeface="IBM Plex Sans Medium"/>
                <a:ea typeface="IBM Plex Sans Medium"/>
                <a:cs typeface="IBM Plex Sans Medium"/>
                <a:sym typeface="IBM Plex Sans Medium"/>
              </a:defRPr>
            </a:lvl4pPr>
            <a:lvl5pPr lvl="4" algn="l">
              <a:lnSpc>
                <a:spcPct val="110000"/>
              </a:lnSpc>
              <a:spcBef>
                <a:spcPts val="400"/>
              </a:spcBef>
              <a:spcAft>
                <a:spcPts val="0"/>
              </a:spcAft>
              <a:buSzPts val="1000"/>
              <a:buFont typeface="IBM Plex Sans Medium"/>
              <a:buNone/>
              <a:defRPr>
                <a:latin typeface="IBM Plex Sans Medium"/>
                <a:ea typeface="IBM Plex Sans Medium"/>
                <a:cs typeface="IBM Plex Sans Medium"/>
                <a:sym typeface="IBM Plex Sans Medium"/>
              </a:defRPr>
            </a:lvl5pPr>
            <a:lvl6pPr lvl="5" algn="l">
              <a:lnSpc>
                <a:spcPct val="110000"/>
              </a:lnSpc>
              <a:spcBef>
                <a:spcPts val="400"/>
              </a:spcBef>
              <a:spcAft>
                <a:spcPts val="0"/>
              </a:spcAft>
              <a:buSzPts val="1000"/>
              <a:buFont typeface="IBM Plex Sans Medium"/>
              <a:buNone/>
              <a:defRPr>
                <a:latin typeface="IBM Plex Sans Medium"/>
                <a:ea typeface="IBM Plex Sans Medium"/>
                <a:cs typeface="IBM Plex Sans Medium"/>
                <a:sym typeface="IBM Plex Sans Medium"/>
              </a:defRPr>
            </a:lvl6pPr>
            <a:lvl7pPr lvl="6" algn="l">
              <a:lnSpc>
                <a:spcPct val="110000"/>
              </a:lnSpc>
              <a:spcBef>
                <a:spcPts val="400"/>
              </a:spcBef>
              <a:spcAft>
                <a:spcPts val="0"/>
              </a:spcAft>
              <a:buSzPts val="1000"/>
              <a:buFont typeface="IBM Plex Sans Medium"/>
              <a:buNone/>
              <a:defRPr>
                <a:latin typeface="IBM Plex Sans Medium"/>
                <a:ea typeface="IBM Plex Sans Medium"/>
                <a:cs typeface="IBM Plex Sans Medium"/>
                <a:sym typeface="IBM Plex Sans Medium"/>
              </a:defRPr>
            </a:lvl7pPr>
            <a:lvl8pPr lvl="7" algn="l">
              <a:lnSpc>
                <a:spcPct val="110000"/>
              </a:lnSpc>
              <a:spcBef>
                <a:spcPts val="400"/>
              </a:spcBef>
              <a:spcAft>
                <a:spcPts val="0"/>
              </a:spcAft>
              <a:buSzPts val="1000"/>
              <a:buFont typeface="IBM Plex Sans Medium"/>
              <a:buNone/>
              <a:defRPr>
                <a:latin typeface="IBM Plex Sans Medium"/>
                <a:ea typeface="IBM Plex Sans Medium"/>
                <a:cs typeface="IBM Plex Sans Medium"/>
                <a:sym typeface="IBM Plex Sans Medium"/>
              </a:defRPr>
            </a:lvl8pPr>
            <a:lvl9pPr lvl="8" algn="l">
              <a:lnSpc>
                <a:spcPct val="110000"/>
              </a:lnSpc>
              <a:spcBef>
                <a:spcPts val="400"/>
              </a:spcBef>
              <a:spcAft>
                <a:spcPts val="400"/>
              </a:spcAft>
              <a:buSzPts val="1000"/>
              <a:buFont typeface="IBM Plex Sans Medium"/>
              <a:buNone/>
              <a:defRPr>
                <a:latin typeface="IBM Plex Sans Medium"/>
                <a:ea typeface="IBM Plex Sans Medium"/>
                <a:cs typeface="IBM Plex Sans Medium"/>
                <a:sym typeface="IBM Plex Sans Medium"/>
              </a:defRPr>
            </a:lvl9pPr>
          </a:lstStyle>
          <a:p>
            <a:endParaRPr/>
          </a:p>
        </p:txBody>
      </p:sp>
      <p:sp>
        <p:nvSpPr>
          <p:cNvPr id="416" name="Google Shape;416;p61"/>
          <p:cNvSpPr txBox="1">
            <a:spLocks noGrp="1"/>
          </p:cNvSpPr>
          <p:nvPr>
            <p:ph type="subTitle" idx="2"/>
          </p:nvPr>
        </p:nvSpPr>
        <p:spPr>
          <a:xfrm>
            <a:off x="2473100" y="3868525"/>
            <a:ext cx="1953300" cy="259200"/>
          </a:xfrm>
          <a:prstGeom prst="rect">
            <a:avLst/>
          </a:prstGeom>
          <a:noFill/>
          <a:ln>
            <a:noFill/>
          </a:ln>
        </p:spPr>
        <p:txBody>
          <a:bodyPr spcFirstLastPara="1" wrap="square" lIns="137150" tIns="91425" rIns="91425" bIns="91425" anchor="t" anchorCtr="0">
            <a:noAutofit/>
          </a:bodyPr>
          <a:lstStyle>
            <a:lvl1pPr lvl="0" algn="l">
              <a:lnSpc>
                <a:spcPct val="110000"/>
              </a:lnSpc>
              <a:spcBef>
                <a:spcPts val="0"/>
              </a:spcBef>
              <a:spcAft>
                <a:spcPts val="0"/>
              </a:spcAft>
              <a:buSzPts val="800"/>
              <a:buFont typeface="IBM Plex Sans Medium"/>
              <a:buNone/>
              <a:defRPr sz="800">
                <a:latin typeface="IBM Plex Sans Medium"/>
                <a:ea typeface="IBM Plex Sans Medium"/>
                <a:cs typeface="IBM Plex Sans Medium"/>
                <a:sym typeface="IBM Plex Sans Medium"/>
              </a:defRPr>
            </a:lvl1pPr>
            <a:lvl2pPr lvl="1" algn="l">
              <a:lnSpc>
                <a:spcPct val="110000"/>
              </a:lnSpc>
              <a:spcBef>
                <a:spcPts val="400"/>
              </a:spcBef>
              <a:spcAft>
                <a:spcPts val="0"/>
              </a:spcAft>
              <a:buSzPts val="1000"/>
              <a:buFont typeface="IBM Plex Sans Medium"/>
              <a:buNone/>
              <a:defRPr>
                <a:latin typeface="IBM Plex Sans Medium"/>
                <a:ea typeface="IBM Plex Sans Medium"/>
                <a:cs typeface="IBM Plex Sans Medium"/>
                <a:sym typeface="IBM Plex Sans Medium"/>
              </a:defRPr>
            </a:lvl2pPr>
            <a:lvl3pPr lvl="2" algn="l">
              <a:lnSpc>
                <a:spcPct val="110000"/>
              </a:lnSpc>
              <a:spcBef>
                <a:spcPts val="400"/>
              </a:spcBef>
              <a:spcAft>
                <a:spcPts val="0"/>
              </a:spcAft>
              <a:buSzPts val="1000"/>
              <a:buFont typeface="IBM Plex Sans Medium"/>
              <a:buNone/>
              <a:defRPr>
                <a:latin typeface="IBM Plex Sans Medium"/>
                <a:ea typeface="IBM Plex Sans Medium"/>
                <a:cs typeface="IBM Plex Sans Medium"/>
                <a:sym typeface="IBM Plex Sans Medium"/>
              </a:defRPr>
            </a:lvl3pPr>
            <a:lvl4pPr lvl="3" algn="l">
              <a:lnSpc>
                <a:spcPct val="110000"/>
              </a:lnSpc>
              <a:spcBef>
                <a:spcPts val="400"/>
              </a:spcBef>
              <a:spcAft>
                <a:spcPts val="0"/>
              </a:spcAft>
              <a:buSzPts val="1000"/>
              <a:buFont typeface="IBM Plex Sans Medium"/>
              <a:buNone/>
              <a:defRPr>
                <a:latin typeface="IBM Plex Sans Medium"/>
                <a:ea typeface="IBM Plex Sans Medium"/>
                <a:cs typeface="IBM Plex Sans Medium"/>
                <a:sym typeface="IBM Plex Sans Medium"/>
              </a:defRPr>
            </a:lvl4pPr>
            <a:lvl5pPr lvl="4" algn="l">
              <a:lnSpc>
                <a:spcPct val="110000"/>
              </a:lnSpc>
              <a:spcBef>
                <a:spcPts val="400"/>
              </a:spcBef>
              <a:spcAft>
                <a:spcPts val="0"/>
              </a:spcAft>
              <a:buSzPts val="1000"/>
              <a:buFont typeface="IBM Plex Sans Medium"/>
              <a:buNone/>
              <a:defRPr>
                <a:latin typeface="IBM Plex Sans Medium"/>
                <a:ea typeface="IBM Plex Sans Medium"/>
                <a:cs typeface="IBM Plex Sans Medium"/>
                <a:sym typeface="IBM Plex Sans Medium"/>
              </a:defRPr>
            </a:lvl5pPr>
            <a:lvl6pPr lvl="5" algn="l">
              <a:lnSpc>
                <a:spcPct val="110000"/>
              </a:lnSpc>
              <a:spcBef>
                <a:spcPts val="400"/>
              </a:spcBef>
              <a:spcAft>
                <a:spcPts val="0"/>
              </a:spcAft>
              <a:buSzPts val="1000"/>
              <a:buFont typeface="IBM Plex Sans Medium"/>
              <a:buNone/>
              <a:defRPr>
                <a:latin typeface="IBM Plex Sans Medium"/>
                <a:ea typeface="IBM Plex Sans Medium"/>
                <a:cs typeface="IBM Plex Sans Medium"/>
                <a:sym typeface="IBM Plex Sans Medium"/>
              </a:defRPr>
            </a:lvl6pPr>
            <a:lvl7pPr lvl="6" algn="l">
              <a:lnSpc>
                <a:spcPct val="110000"/>
              </a:lnSpc>
              <a:spcBef>
                <a:spcPts val="400"/>
              </a:spcBef>
              <a:spcAft>
                <a:spcPts val="0"/>
              </a:spcAft>
              <a:buSzPts val="1000"/>
              <a:buFont typeface="IBM Plex Sans Medium"/>
              <a:buNone/>
              <a:defRPr>
                <a:latin typeface="IBM Plex Sans Medium"/>
                <a:ea typeface="IBM Plex Sans Medium"/>
                <a:cs typeface="IBM Plex Sans Medium"/>
                <a:sym typeface="IBM Plex Sans Medium"/>
              </a:defRPr>
            </a:lvl7pPr>
            <a:lvl8pPr lvl="7" algn="l">
              <a:lnSpc>
                <a:spcPct val="110000"/>
              </a:lnSpc>
              <a:spcBef>
                <a:spcPts val="400"/>
              </a:spcBef>
              <a:spcAft>
                <a:spcPts val="0"/>
              </a:spcAft>
              <a:buSzPts val="1000"/>
              <a:buFont typeface="IBM Plex Sans Medium"/>
              <a:buNone/>
              <a:defRPr>
                <a:latin typeface="IBM Plex Sans Medium"/>
                <a:ea typeface="IBM Plex Sans Medium"/>
                <a:cs typeface="IBM Plex Sans Medium"/>
                <a:sym typeface="IBM Plex Sans Medium"/>
              </a:defRPr>
            </a:lvl8pPr>
            <a:lvl9pPr lvl="8" algn="l">
              <a:lnSpc>
                <a:spcPct val="110000"/>
              </a:lnSpc>
              <a:spcBef>
                <a:spcPts val="400"/>
              </a:spcBef>
              <a:spcAft>
                <a:spcPts val="400"/>
              </a:spcAft>
              <a:buSzPts val="1000"/>
              <a:buFont typeface="IBM Plex Sans Medium"/>
              <a:buNone/>
              <a:defRPr>
                <a:latin typeface="IBM Plex Sans Medium"/>
                <a:ea typeface="IBM Plex Sans Medium"/>
                <a:cs typeface="IBM Plex Sans Medium"/>
                <a:sym typeface="IBM Plex Sans Medium"/>
              </a:defRPr>
            </a:lvl9pPr>
          </a:lstStyle>
          <a:p>
            <a:endParaRPr/>
          </a:p>
        </p:txBody>
      </p:sp>
      <p:sp>
        <p:nvSpPr>
          <p:cNvPr id="417" name="Google Shape;417;p61"/>
          <p:cNvSpPr txBox="1">
            <a:spLocks noGrp="1"/>
          </p:cNvSpPr>
          <p:nvPr>
            <p:ph type="subTitle" idx="3"/>
          </p:nvPr>
        </p:nvSpPr>
        <p:spPr>
          <a:xfrm>
            <a:off x="4603300" y="3868525"/>
            <a:ext cx="1953300" cy="259200"/>
          </a:xfrm>
          <a:prstGeom prst="rect">
            <a:avLst/>
          </a:prstGeom>
          <a:noFill/>
          <a:ln>
            <a:noFill/>
          </a:ln>
        </p:spPr>
        <p:txBody>
          <a:bodyPr spcFirstLastPara="1" wrap="square" lIns="137150" tIns="91425" rIns="91425" bIns="91425" anchor="t" anchorCtr="0">
            <a:noAutofit/>
          </a:bodyPr>
          <a:lstStyle>
            <a:lvl1pPr lvl="0" algn="l">
              <a:lnSpc>
                <a:spcPct val="110000"/>
              </a:lnSpc>
              <a:spcBef>
                <a:spcPts val="0"/>
              </a:spcBef>
              <a:spcAft>
                <a:spcPts val="0"/>
              </a:spcAft>
              <a:buSzPts val="800"/>
              <a:buFont typeface="IBM Plex Sans Medium"/>
              <a:buNone/>
              <a:defRPr sz="800">
                <a:latin typeface="IBM Plex Sans Medium"/>
                <a:ea typeface="IBM Plex Sans Medium"/>
                <a:cs typeface="IBM Plex Sans Medium"/>
                <a:sym typeface="IBM Plex Sans Medium"/>
              </a:defRPr>
            </a:lvl1pPr>
            <a:lvl2pPr lvl="1" algn="l">
              <a:lnSpc>
                <a:spcPct val="110000"/>
              </a:lnSpc>
              <a:spcBef>
                <a:spcPts val="400"/>
              </a:spcBef>
              <a:spcAft>
                <a:spcPts val="0"/>
              </a:spcAft>
              <a:buSzPts val="1000"/>
              <a:buFont typeface="IBM Plex Sans Medium"/>
              <a:buNone/>
              <a:defRPr>
                <a:latin typeface="IBM Plex Sans Medium"/>
                <a:ea typeface="IBM Plex Sans Medium"/>
                <a:cs typeface="IBM Plex Sans Medium"/>
                <a:sym typeface="IBM Plex Sans Medium"/>
              </a:defRPr>
            </a:lvl2pPr>
            <a:lvl3pPr lvl="2" algn="l">
              <a:lnSpc>
                <a:spcPct val="110000"/>
              </a:lnSpc>
              <a:spcBef>
                <a:spcPts val="400"/>
              </a:spcBef>
              <a:spcAft>
                <a:spcPts val="0"/>
              </a:spcAft>
              <a:buSzPts val="1000"/>
              <a:buFont typeface="IBM Plex Sans Medium"/>
              <a:buNone/>
              <a:defRPr>
                <a:latin typeface="IBM Plex Sans Medium"/>
                <a:ea typeface="IBM Plex Sans Medium"/>
                <a:cs typeface="IBM Plex Sans Medium"/>
                <a:sym typeface="IBM Plex Sans Medium"/>
              </a:defRPr>
            </a:lvl3pPr>
            <a:lvl4pPr lvl="3" algn="l">
              <a:lnSpc>
                <a:spcPct val="110000"/>
              </a:lnSpc>
              <a:spcBef>
                <a:spcPts val="400"/>
              </a:spcBef>
              <a:spcAft>
                <a:spcPts val="0"/>
              </a:spcAft>
              <a:buSzPts val="1000"/>
              <a:buFont typeface="IBM Plex Sans Medium"/>
              <a:buNone/>
              <a:defRPr>
                <a:latin typeface="IBM Plex Sans Medium"/>
                <a:ea typeface="IBM Plex Sans Medium"/>
                <a:cs typeface="IBM Plex Sans Medium"/>
                <a:sym typeface="IBM Plex Sans Medium"/>
              </a:defRPr>
            </a:lvl4pPr>
            <a:lvl5pPr lvl="4" algn="l">
              <a:lnSpc>
                <a:spcPct val="110000"/>
              </a:lnSpc>
              <a:spcBef>
                <a:spcPts val="400"/>
              </a:spcBef>
              <a:spcAft>
                <a:spcPts val="0"/>
              </a:spcAft>
              <a:buSzPts val="1000"/>
              <a:buFont typeface="IBM Plex Sans Medium"/>
              <a:buNone/>
              <a:defRPr>
                <a:latin typeface="IBM Plex Sans Medium"/>
                <a:ea typeface="IBM Plex Sans Medium"/>
                <a:cs typeface="IBM Plex Sans Medium"/>
                <a:sym typeface="IBM Plex Sans Medium"/>
              </a:defRPr>
            </a:lvl5pPr>
            <a:lvl6pPr lvl="5" algn="l">
              <a:lnSpc>
                <a:spcPct val="110000"/>
              </a:lnSpc>
              <a:spcBef>
                <a:spcPts val="400"/>
              </a:spcBef>
              <a:spcAft>
                <a:spcPts val="0"/>
              </a:spcAft>
              <a:buSzPts val="1000"/>
              <a:buFont typeface="IBM Plex Sans Medium"/>
              <a:buNone/>
              <a:defRPr>
                <a:latin typeface="IBM Plex Sans Medium"/>
                <a:ea typeface="IBM Plex Sans Medium"/>
                <a:cs typeface="IBM Plex Sans Medium"/>
                <a:sym typeface="IBM Plex Sans Medium"/>
              </a:defRPr>
            </a:lvl6pPr>
            <a:lvl7pPr lvl="6" algn="l">
              <a:lnSpc>
                <a:spcPct val="110000"/>
              </a:lnSpc>
              <a:spcBef>
                <a:spcPts val="400"/>
              </a:spcBef>
              <a:spcAft>
                <a:spcPts val="0"/>
              </a:spcAft>
              <a:buSzPts val="1000"/>
              <a:buFont typeface="IBM Plex Sans Medium"/>
              <a:buNone/>
              <a:defRPr>
                <a:latin typeface="IBM Plex Sans Medium"/>
                <a:ea typeface="IBM Plex Sans Medium"/>
                <a:cs typeface="IBM Plex Sans Medium"/>
                <a:sym typeface="IBM Plex Sans Medium"/>
              </a:defRPr>
            </a:lvl7pPr>
            <a:lvl8pPr lvl="7" algn="l">
              <a:lnSpc>
                <a:spcPct val="110000"/>
              </a:lnSpc>
              <a:spcBef>
                <a:spcPts val="400"/>
              </a:spcBef>
              <a:spcAft>
                <a:spcPts val="0"/>
              </a:spcAft>
              <a:buSzPts val="1000"/>
              <a:buFont typeface="IBM Plex Sans Medium"/>
              <a:buNone/>
              <a:defRPr>
                <a:latin typeface="IBM Plex Sans Medium"/>
                <a:ea typeface="IBM Plex Sans Medium"/>
                <a:cs typeface="IBM Plex Sans Medium"/>
                <a:sym typeface="IBM Plex Sans Medium"/>
              </a:defRPr>
            </a:lvl8pPr>
            <a:lvl9pPr lvl="8" algn="l">
              <a:lnSpc>
                <a:spcPct val="110000"/>
              </a:lnSpc>
              <a:spcBef>
                <a:spcPts val="400"/>
              </a:spcBef>
              <a:spcAft>
                <a:spcPts val="400"/>
              </a:spcAft>
              <a:buSzPts val="1000"/>
              <a:buFont typeface="IBM Plex Sans Medium"/>
              <a:buNone/>
              <a:defRPr>
                <a:latin typeface="IBM Plex Sans Medium"/>
                <a:ea typeface="IBM Plex Sans Medium"/>
                <a:cs typeface="IBM Plex Sans Medium"/>
                <a:sym typeface="IBM Plex Sans Medium"/>
              </a:defRPr>
            </a:lvl9pPr>
          </a:lstStyle>
          <a:p>
            <a:endParaRPr/>
          </a:p>
        </p:txBody>
      </p:sp>
      <p:sp>
        <p:nvSpPr>
          <p:cNvPr id="418" name="Google Shape;418;p61"/>
          <p:cNvSpPr txBox="1">
            <a:spLocks noGrp="1"/>
          </p:cNvSpPr>
          <p:nvPr>
            <p:ph type="subTitle" idx="4"/>
          </p:nvPr>
        </p:nvSpPr>
        <p:spPr>
          <a:xfrm>
            <a:off x="6733500" y="3868525"/>
            <a:ext cx="1953300" cy="259200"/>
          </a:xfrm>
          <a:prstGeom prst="rect">
            <a:avLst/>
          </a:prstGeom>
          <a:noFill/>
          <a:ln>
            <a:noFill/>
          </a:ln>
        </p:spPr>
        <p:txBody>
          <a:bodyPr spcFirstLastPara="1" wrap="square" lIns="137150" tIns="91425" rIns="91425" bIns="91425" anchor="t" anchorCtr="0">
            <a:noAutofit/>
          </a:bodyPr>
          <a:lstStyle>
            <a:lvl1pPr lvl="0" algn="l">
              <a:lnSpc>
                <a:spcPct val="110000"/>
              </a:lnSpc>
              <a:spcBef>
                <a:spcPts val="0"/>
              </a:spcBef>
              <a:spcAft>
                <a:spcPts val="0"/>
              </a:spcAft>
              <a:buSzPts val="800"/>
              <a:buFont typeface="IBM Plex Sans Medium"/>
              <a:buNone/>
              <a:defRPr sz="800">
                <a:latin typeface="IBM Plex Sans Medium"/>
                <a:ea typeface="IBM Plex Sans Medium"/>
                <a:cs typeface="IBM Plex Sans Medium"/>
                <a:sym typeface="IBM Plex Sans Medium"/>
              </a:defRPr>
            </a:lvl1pPr>
            <a:lvl2pPr lvl="1" algn="l">
              <a:lnSpc>
                <a:spcPct val="110000"/>
              </a:lnSpc>
              <a:spcBef>
                <a:spcPts val="400"/>
              </a:spcBef>
              <a:spcAft>
                <a:spcPts val="0"/>
              </a:spcAft>
              <a:buSzPts val="1000"/>
              <a:buFont typeface="IBM Plex Sans Medium"/>
              <a:buNone/>
              <a:defRPr>
                <a:latin typeface="IBM Plex Sans Medium"/>
                <a:ea typeface="IBM Plex Sans Medium"/>
                <a:cs typeface="IBM Plex Sans Medium"/>
                <a:sym typeface="IBM Plex Sans Medium"/>
              </a:defRPr>
            </a:lvl2pPr>
            <a:lvl3pPr lvl="2" algn="l">
              <a:lnSpc>
                <a:spcPct val="110000"/>
              </a:lnSpc>
              <a:spcBef>
                <a:spcPts val="400"/>
              </a:spcBef>
              <a:spcAft>
                <a:spcPts val="0"/>
              </a:spcAft>
              <a:buSzPts val="1000"/>
              <a:buFont typeface="IBM Plex Sans Medium"/>
              <a:buNone/>
              <a:defRPr>
                <a:latin typeface="IBM Plex Sans Medium"/>
                <a:ea typeface="IBM Plex Sans Medium"/>
                <a:cs typeface="IBM Plex Sans Medium"/>
                <a:sym typeface="IBM Plex Sans Medium"/>
              </a:defRPr>
            </a:lvl3pPr>
            <a:lvl4pPr lvl="3" algn="l">
              <a:lnSpc>
                <a:spcPct val="110000"/>
              </a:lnSpc>
              <a:spcBef>
                <a:spcPts val="400"/>
              </a:spcBef>
              <a:spcAft>
                <a:spcPts val="0"/>
              </a:spcAft>
              <a:buSzPts val="1000"/>
              <a:buFont typeface="IBM Plex Sans Medium"/>
              <a:buNone/>
              <a:defRPr>
                <a:latin typeface="IBM Plex Sans Medium"/>
                <a:ea typeface="IBM Plex Sans Medium"/>
                <a:cs typeface="IBM Plex Sans Medium"/>
                <a:sym typeface="IBM Plex Sans Medium"/>
              </a:defRPr>
            </a:lvl4pPr>
            <a:lvl5pPr lvl="4" algn="l">
              <a:lnSpc>
                <a:spcPct val="110000"/>
              </a:lnSpc>
              <a:spcBef>
                <a:spcPts val="400"/>
              </a:spcBef>
              <a:spcAft>
                <a:spcPts val="0"/>
              </a:spcAft>
              <a:buSzPts val="1000"/>
              <a:buFont typeface="IBM Plex Sans Medium"/>
              <a:buNone/>
              <a:defRPr>
                <a:latin typeface="IBM Plex Sans Medium"/>
                <a:ea typeface="IBM Plex Sans Medium"/>
                <a:cs typeface="IBM Plex Sans Medium"/>
                <a:sym typeface="IBM Plex Sans Medium"/>
              </a:defRPr>
            </a:lvl5pPr>
            <a:lvl6pPr lvl="5" algn="l">
              <a:lnSpc>
                <a:spcPct val="110000"/>
              </a:lnSpc>
              <a:spcBef>
                <a:spcPts val="400"/>
              </a:spcBef>
              <a:spcAft>
                <a:spcPts val="0"/>
              </a:spcAft>
              <a:buSzPts val="1000"/>
              <a:buFont typeface="IBM Plex Sans Medium"/>
              <a:buNone/>
              <a:defRPr>
                <a:latin typeface="IBM Plex Sans Medium"/>
                <a:ea typeface="IBM Plex Sans Medium"/>
                <a:cs typeface="IBM Plex Sans Medium"/>
                <a:sym typeface="IBM Plex Sans Medium"/>
              </a:defRPr>
            </a:lvl6pPr>
            <a:lvl7pPr lvl="6" algn="l">
              <a:lnSpc>
                <a:spcPct val="110000"/>
              </a:lnSpc>
              <a:spcBef>
                <a:spcPts val="400"/>
              </a:spcBef>
              <a:spcAft>
                <a:spcPts val="0"/>
              </a:spcAft>
              <a:buSzPts val="1000"/>
              <a:buFont typeface="IBM Plex Sans Medium"/>
              <a:buNone/>
              <a:defRPr>
                <a:latin typeface="IBM Plex Sans Medium"/>
                <a:ea typeface="IBM Plex Sans Medium"/>
                <a:cs typeface="IBM Plex Sans Medium"/>
                <a:sym typeface="IBM Plex Sans Medium"/>
              </a:defRPr>
            </a:lvl7pPr>
            <a:lvl8pPr lvl="7" algn="l">
              <a:lnSpc>
                <a:spcPct val="110000"/>
              </a:lnSpc>
              <a:spcBef>
                <a:spcPts val="400"/>
              </a:spcBef>
              <a:spcAft>
                <a:spcPts val="0"/>
              </a:spcAft>
              <a:buSzPts val="1000"/>
              <a:buFont typeface="IBM Plex Sans Medium"/>
              <a:buNone/>
              <a:defRPr>
                <a:latin typeface="IBM Plex Sans Medium"/>
                <a:ea typeface="IBM Plex Sans Medium"/>
                <a:cs typeface="IBM Plex Sans Medium"/>
                <a:sym typeface="IBM Plex Sans Medium"/>
              </a:defRPr>
            </a:lvl8pPr>
            <a:lvl9pPr lvl="8" algn="l">
              <a:lnSpc>
                <a:spcPct val="110000"/>
              </a:lnSpc>
              <a:spcBef>
                <a:spcPts val="400"/>
              </a:spcBef>
              <a:spcAft>
                <a:spcPts val="400"/>
              </a:spcAft>
              <a:buSzPts val="1000"/>
              <a:buFont typeface="IBM Plex Sans Medium"/>
              <a:buNone/>
              <a:defRPr>
                <a:latin typeface="IBM Plex Sans Medium"/>
                <a:ea typeface="IBM Plex Sans Medium"/>
                <a:cs typeface="IBM Plex Sans Medium"/>
                <a:sym typeface="IBM Plex Sans Medium"/>
              </a:defRPr>
            </a:lvl9pPr>
          </a:lstStyle>
          <a:p>
            <a:endParaRPr/>
          </a:p>
        </p:txBody>
      </p:sp>
      <p:sp>
        <p:nvSpPr>
          <p:cNvPr id="419" name="Google Shape;419;p61"/>
          <p:cNvSpPr txBox="1">
            <a:spLocks noGrp="1"/>
          </p:cNvSpPr>
          <p:nvPr>
            <p:ph type="subTitle" idx="5"/>
          </p:nvPr>
        </p:nvSpPr>
        <p:spPr>
          <a:xfrm>
            <a:off x="342900" y="4799170"/>
            <a:ext cx="4239900" cy="273900"/>
          </a:xfrm>
          <a:prstGeom prst="rect">
            <a:avLst/>
          </a:prstGeom>
          <a:noFill/>
          <a:ln>
            <a:noFill/>
          </a:ln>
        </p:spPr>
        <p:txBody>
          <a:bodyPr spcFirstLastPara="1" wrap="square" lIns="137150" tIns="91425" rIns="91425" bIns="91425" anchor="ctr" anchorCtr="0">
            <a:noAutofit/>
          </a:bodyPr>
          <a:lstStyle>
            <a:lvl1pPr lvl="0" algn="l">
              <a:lnSpc>
                <a:spcPct val="110000"/>
              </a:lnSpc>
              <a:spcBef>
                <a:spcPts val="0"/>
              </a:spcBef>
              <a:spcAft>
                <a:spcPts val="0"/>
              </a:spcAft>
              <a:buSzPts val="800"/>
              <a:buFont typeface="IBM Plex Mono Light"/>
              <a:buNone/>
              <a:defRPr sz="800">
                <a:latin typeface="IBM Plex Mono Light"/>
                <a:ea typeface="IBM Plex Mono Light"/>
                <a:cs typeface="IBM Plex Mono Light"/>
                <a:sym typeface="IBM Plex Mono Light"/>
              </a:defRPr>
            </a:lvl1pPr>
            <a:lvl2pPr lvl="1" algn="l">
              <a:lnSpc>
                <a:spcPct val="110000"/>
              </a:lnSpc>
              <a:spcBef>
                <a:spcPts val="400"/>
              </a:spcBef>
              <a:spcAft>
                <a:spcPts val="0"/>
              </a:spcAft>
              <a:buSzPts val="800"/>
              <a:buFont typeface="IBM Plex Mono Light"/>
              <a:buNone/>
              <a:defRPr sz="800">
                <a:latin typeface="IBM Plex Mono Light"/>
                <a:ea typeface="IBM Plex Mono Light"/>
                <a:cs typeface="IBM Plex Mono Light"/>
                <a:sym typeface="IBM Plex Mono Light"/>
              </a:defRPr>
            </a:lvl2pPr>
            <a:lvl3pPr lvl="2" algn="l">
              <a:lnSpc>
                <a:spcPct val="110000"/>
              </a:lnSpc>
              <a:spcBef>
                <a:spcPts val="400"/>
              </a:spcBef>
              <a:spcAft>
                <a:spcPts val="0"/>
              </a:spcAft>
              <a:buSzPts val="800"/>
              <a:buFont typeface="IBM Plex Mono Light"/>
              <a:buNone/>
              <a:defRPr sz="800">
                <a:latin typeface="IBM Plex Mono Light"/>
                <a:ea typeface="IBM Plex Mono Light"/>
                <a:cs typeface="IBM Plex Mono Light"/>
                <a:sym typeface="IBM Plex Mono Light"/>
              </a:defRPr>
            </a:lvl3pPr>
            <a:lvl4pPr lvl="3" algn="l">
              <a:lnSpc>
                <a:spcPct val="110000"/>
              </a:lnSpc>
              <a:spcBef>
                <a:spcPts val="400"/>
              </a:spcBef>
              <a:spcAft>
                <a:spcPts val="0"/>
              </a:spcAft>
              <a:buSzPts val="800"/>
              <a:buFont typeface="IBM Plex Mono Light"/>
              <a:buNone/>
              <a:defRPr sz="800">
                <a:latin typeface="IBM Plex Mono Light"/>
                <a:ea typeface="IBM Plex Mono Light"/>
                <a:cs typeface="IBM Plex Mono Light"/>
                <a:sym typeface="IBM Plex Mono Light"/>
              </a:defRPr>
            </a:lvl4pPr>
            <a:lvl5pPr lvl="4" algn="l">
              <a:lnSpc>
                <a:spcPct val="110000"/>
              </a:lnSpc>
              <a:spcBef>
                <a:spcPts val="400"/>
              </a:spcBef>
              <a:spcAft>
                <a:spcPts val="0"/>
              </a:spcAft>
              <a:buSzPts val="800"/>
              <a:buFont typeface="IBM Plex Mono Light"/>
              <a:buNone/>
              <a:defRPr sz="800">
                <a:latin typeface="IBM Plex Mono Light"/>
                <a:ea typeface="IBM Plex Mono Light"/>
                <a:cs typeface="IBM Plex Mono Light"/>
                <a:sym typeface="IBM Plex Mono Light"/>
              </a:defRPr>
            </a:lvl5pPr>
            <a:lvl6pPr lvl="5" algn="l">
              <a:lnSpc>
                <a:spcPct val="110000"/>
              </a:lnSpc>
              <a:spcBef>
                <a:spcPts val="400"/>
              </a:spcBef>
              <a:spcAft>
                <a:spcPts val="0"/>
              </a:spcAft>
              <a:buSzPts val="800"/>
              <a:buFont typeface="IBM Plex Mono Light"/>
              <a:buNone/>
              <a:defRPr sz="800">
                <a:latin typeface="IBM Plex Mono Light"/>
                <a:ea typeface="IBM Plex Mono Light"/>
                <a:cs typeface="IBM Plex Mono Light"/>
                <a:sym typeface="IBM Plex Mono Light"/>
              </a:defRPr>
            </a:lvl6pPr>
            <a:lvl7pPr lvl="6" algn="l">
              <a:lnSpc>
                <a:spcPct val="110000"/>
              </a:lnSpc>
              <a:spcBef>
                <a:spcPts val="400"/>
              </a:spcBef>
              <a:spcAft>
                <a:spcPts val="0"/>
              </a:spcAft>
              <a:buSzPts val="800"/>
              <a:buFont typeface="IBM Plex Mono Light"/>
              <a:buNone/>
              <a:defRPr sz="800">
                <a:latin typeface="IBM Plex Mono Light"/>
                <a:ea typeface="IBM Plex Mono Light"/>
                <a:cs typeface="IBM Plex Mono Light"/>
                <a:sym typeface="IBM Plex Mono Light"/>
              </a:defRPr>
            </a:lvl7pPr>
            <a:lvl8pPr lvl="7" algn="l">
              <a:lnSpc>
                <a:spcPct val="110000"/>
              </a:lnSpc>
              <a:spcBef>
                <a:spcPts val="400"/>
              </a:spcBef>
              <a:spcAft>
                <a:spcPts val="0"/>
              </a:spcAft>
              <a:buSzPts val="800"/>
              <a:buFont typeface="IBM Plex Mono Light"/>
              <a:buNone/>
              <a:defRPr sz="800">
                <a:latin typeface="IBM Plex Mono Light"/>
                <a:ea typeface="IBM Plex Mono Light"/>
                <a:cs typeface="IBM Plex Mono Light"/>
                <a:sym typeface="IBM Plex Mono Light"/>
              </a:defRPr>
            </a:lvl8pPr>
            <a:lvl9pPr lvl="8" algn="l">
              <a:lnSpc>
                <a:spcPct val="110000"/>
              </a:lnSpc>
              <a:spcBef>
                <a:spcPts val="400"/>
              </a:spcBef>
              <a:spcAft>
                <a:spcPts val="400"/>
              </a:spcAft>
              <a:buSzPts val="800"/>
              <a:buFont typeface="IBM Plex Mono Light"/>
              <a:buNone/>
              <a:defRPr sz="800">
                <a:latin typeface="IBM Plex Mono Light"/>
                <a:ea typeface="IBM Plex Mono Light"/>
                <a:cs typeface="IBM Plex Mono Light"/>
                <a:sym typeface="IBM Plex Mono Light"/>
              </a:defRPr>
            </a:lvl9pPr>
          </a:lstStyle>
          <a:p>
            <a:endParaRPr/>
          </a:p>
        </p:txBody>
      </p:sp>
      <p:sp>
        <p:nvSpPr>
          <p:cNvPr id="420" name="Google Shape;420;p61"/>
          <p:cNvSpPr txBox="1">
            <a:spLocks noGrp="1"/>
          </p:cNvSpPr>
          <p:nvPr>
            <p:ph type="sldNum" idx="12"/>
          </p:nvPr>
        </p:nvSpPr>
        <p:spPr>
          <a:xfrm>
            <a:off x="8229600" y="4799170"/>
            <a:ext cx="457200" cy="2739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
        <p:nvSpPr>
          <p:cNvPr id="421" name="Google Shape;421;p61"/>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ne column text">
  <p:cSld name="ONE_COLUMN_TEXT_1">
    <p:spTree>
      <p:nvGrpSpPr>
        <p:cNvPr id="1" name="Shape 422"/>
        <p:cNvGrpSpPr/>
        <p:nvPr/>
      </p:nvGrpSpPr>
      <p:grpSpPr>
        <a:xfrm>
          <a:off x="0" y="0"/>
          <a:ext cx="0" cy="0"/>
          <a:chOff x="0" y="0"/>
          <a:chExt cx="0" cy="0"/>
        </a:xfrm>
      </p:grpSpPr>
      <p:sp>
        <p:nvSpPr>
          <p:cNvPr id="423" name="Google Shape;423;p6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24" name="Google Shape;424;p62"/>
          <p:cNvSpPr txBox="1">
            <a:spLocks noGrp="1"/>
          </p:cNvSpPr>
          <p:nvPr>
            <p:ph type="body" idx="1"/>
          </p:nvPr>
        </p:nvSpPr>
        <p:spPr>
          <a:xfrm>
            <a:off x="311700" y="1389600"/>
            <a:ext cx="39006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0000"/>
              </a:lnSpc>
              <a:spcBef>
                <a:spcPts val="0"/>
              </a:spcBef>
              <a:spcAft>
                <a:spcPts val="0"/>
              </a:spcAft>
              <a:buSzPts val="1200"/>
              <a:buChar char="●"/>
              <a:defRPr/>
            </a:lvl1pPr>
            <a:lvl2pPr marL="914400" lvl="1" indent="-304800" algn="l">
              <a:lnSpc>
                <a:spcPct val="110000"/>
              </a:lnSpc>
              <a:spcBef>
                <a:spcPts val="500"/>
              </a:spcBef>
              <a:spcAft>
                <a:spcPts val="0"/>
              </a:spcAft>
              <a:buSzPts val="1200"/>
              <a:buChar char="○"/>
              <a:defRPr/>
            </a:lvl2pPr>
            <a:lvl3pPr marL="1371600" lvl="2" indent="-304800" algn="l">
              <a:lnSpc>
                <a:spcPct val="110000"/>
              </a:lnSpc>
              <a:spcBef>
                <a:spcPts val="500"/>
              </a:spcBef>
              <a:spcAft>
                <a:spcPts val="0"/>
              </a:spcAft>
              <a:buSzPts val="1200"/>
              <a:buChar char="■"/>
              <a:defRPr/>
            </a:lvl3pPr>
            <a:lvl4pPr marL="1828800" lvl="3" indent="-304800" algn="l">
              <a:lnSpc>
                <a:spcPct val="110000"/>
              </a:lnSpc>
              <a:spcBef>
                <a:spcPts val="500"/>
              </a:spcBef>
              <a:spcAft>
                <a:spcPts val="0"/>
              </a:spcAft>
              <a:buSzPts val="1200"/>
              <a:buChar char="●"/>
              <a:defRPr/>
            </a:lvl4pPr>
            <a:lvl5pPr marL="2286000" lvl="4" indent="-304800" algn="l">
              <a:lnSpc>
                <a:spcPct val="110000"/>
              </a:lnSpc>
              <a:spcBef>
                <a:spcPts val="500"/>
              </a:spcBef>
              <a:spcAft>
                <a:spcPts val="0"/>
              </a:spcAft>
              <a:buSzPts val="1200"/>
              <a:buChar char="○"/>
              <a:defRPr/>
            </a:lvl5pPr>
            <a:lvl6pPr marL="2743200" lvl="5" indent="-304800" algn="l">
              <a:lnSpc>
                <a:spcPct val="110000"/>
              </a:lnSpc>
              <a:spcBef>
                <a:spcPts val="500"/>
              </a:spcBef>
              <a:spcAft>
                <a:spcPts val="0"/>
              </a:spcAft>
              <a:buSzPts val="1200"/>
              <a:buChar char="■"/>
              <a:defRPr/>
            </a:lvl6pPr>
            <a:lvl7pPr marL="3200400" lvl="6" indent="-304800" algn="l">
              <a:lnSpc>
                <a:spcPct val="110000"/>
              </a:lnSpc>
              <a:spcBef>
                <a:spcPts val="500"/>
              </a:spcBef>
              <a:spcAft>
                <a:spcPts val="0"/>
              </a:spcAft>
              <a:buSzPts val="1200"/>
              <a:buChar char="●"/>
              <a:defRPr/>
            </a:lvl7pPr>
            <a:lvl8pPr marL="3657600" lvl="7" indent="-304800" algn="l">
              <a:lnSpc>
                <a:spcPct val="110000"/>
              </a:lnSpc>
              <a:spcBef>
                <a:spcPts val="500"/>
              </a:spcBef>
              <a:spcAft>
                <a:spcPts val="0"/>
              </a:spcAft>
              <a:buSzPts val="1200"/>
              <a:buChar char="○"/>
              <a:defRPr/>
            </a:lvl8pPr>
            <a:lvl9pPr marL="4114800" lvl="8" indent="-304800" algn="l">
              <a:lnSpc>
                <a:spcPct val="110000"/>
              </a:lnSpc>
              <a:spcBef>
                <a:spcPts val="500"/>
              </a:spcBef>
              <a:spcAft>
                <a:spcPts val="500"/>
              </a:spcAft>
              <a:buSzPts val="1200"/>
              <a:buChar char="■"/>
              <a:defRPr/>
            </a:lvl9pPr>
          </a:lstStyle>
          <a:p>
            <a:endParaRPr/>
          </a:p>
        </p:txBody>
      </p:sp>
      <p:sp>
        <p:nvSpPr>
          <p:cNvPr id="425" name="Google Shape;425;p6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IBM Plex Sans Light"/>
                <a:ea typeface="IBM Plex Sans Light"/>
                <a:cs typeface="IBM Plex Sans Light"/>
                <a:sym typeface="IBM Plex Sans Light"/>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IBM Plex Sans Light"/>
                <a:ea typeface="IBM Plex Sans Light"/>
                <a:cs typeface="IBM Plex Sans Light"/>
                <a:sym typeface="IBM Plex Sans Light"/>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IBM Plex Sans Light"/>
                <a:ea typeface="IBM Plex Sans Light"/>
                <a:cs typeface="IBM Plex Sans Light"/>
                <a:sym typeface="IBM Plex Sans Light"/>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IBM Plex Sans Light"/>
                <a:ea typeface="IBM Plex Sans Light"/>
                <a:cs typeface="IBM Plex Sans Light"/>
                <a:sym typeface="IBM Plex Sans Light"/>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IBM Plex Sans Light"/>
                <a:ea typeface="IBM Plex Sans Light"/>
                <a:cs typeface="IBM Plex Sans Light"/>
                <a:sym typeface="IBM Plex Sans Light"/>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IBM Plex Sans Light"/>
                <a:ea typeface="IBM Plex Sans Light"/>
                <a:cs typeface="IBM Plex Sans Light"/>
                <a:sym typeface="IBM Plex Sans Light"/>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IBM Plex Sans Light"/>
                <a:ea typeface="IBM Plex Sans Light"/>
                <a:cs typeface="IBM Plex Sans Light"/>
                <a:sym typeface="IBM Plex Sans Light"/>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IBM Plex Sans Light"/>
                <a:ea typeface="IBM Plex Sans Light"/>
                <a:cs typeface="IBM Plex Sans Light"/>
                <a:sym typeface="IBM Plex Sans Light"/>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IBM Plex Sans Light"/>
                <a:ea typeface="IBM Plex Sans Light"/>
                <a:cs typeface="IBM Plex Sans Light"/>
                <a:sym typeface="IBM Plex Sans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image">
  <p:cSld name="TITLE_1">
    <p:spTree>
      <p:nvGrpSpPr>
        <p:cNvPr id="1" name="Shape 426"/>
        <p:cNvGrpSpPr/>
        <p:nvPr/>
      </p:nvGrpSpPr>
      <p:grpSpPr>
        <a:xfrm>
          <a:off x="0" y="0"/>
          <a:ext cx="0" cy="0"/>
          <a:chOff x="0" y="0"/>
          <a:chExt cx="0" cy="0"/>
        </a:xfrm>
      </p:grpSpPr>
      <p:sp>
        <p:nvSpPr>
          <p:cNvPr id="427" name="Google Shape;427;p63"/>
          <p:cNvSpPr txBox="1">
            <a:spLocks noGrp="1"/>
          </p:cNvSpPr>
          <p:nvPr>
            <p:ph type="title"/>
          </p:nvPr>
        </p:nvSpPr>
        <p:spPr>
          <a:xfrm>
            <a:off x="342900" y="452925"/>
            <a:ext cx="3544800" cy="411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428" name="Google Shape;428;p63"/>
          <p:cNvSpPr/>
          <p:nvPr/>
        </p:nvSpPr>
        <p:spPr>
          <a:xfrm>
            <a:off x="4797600" y="685800"/>
            <a:ext cx="3432000" cy="3432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429" name="Google Shape;429;p63"/>
          <p:cNvSpPr>
            <a:spLocks noGrp="1"/>
          </p:cNvSpPr>
          <p:nvPr>
            <p:ph type="pic" idx="2"/>
          </p:nvPr>
        </p:nvSpPr>
        <p:spPr>
          <a:xfrm>
            <a:off x="4582800" y="1099500"/>
            <a:ext cx="3233100" cy="3233100"/>
          </a:xfrm>
          <a:prstGeom prst="rect">
            <a:avLst/>
          </a:prstGeom>
          <a:noFill/>
          <a:ln>
            <a:noFill/>
          </a:ln>
        </p:spPr>
      </p:sp>
      <p:sp>
        <p:nvSpPr>
          <p:cNvPr id="430" name="Google Shape;430;p63"/>
          <p:cNvSpPr txBox="1">
            <a:spLocks noGrp="1"/>
          </p:cNvSpPr>
          <p:nvPr>
            <p:ph type="sldNum" idx="12"/>
          </p:nvPr>
        </p:nvSpPr>
        <p:spPr>
          <a:xfrm>
            <a:off x="8229600" y="4799170"/>
            <a:ext cx="457200" cy="2739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latin typeface="Roboto Light"/>
              <a:ea typeface="Roboto Light"/>
              <a:cs typeface="Roboto Light"/>
              <a:sym typeface="Roboto Light"/>
            </a:endParaRPr>
          </a:p>
        </p:txBody>
      </p:sp>
      <p:sp>
        <p:nvSpPr>
          <p:cNvPr id="431" name="Google Shape;431;p63"/>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880">
          <p15:clr>
            <a:srgbClr val="E46962"/>
          </p15:clr>
        </p15:guide>
        <p15:guide id="2" orient="horz" pos="432">
          <p15:clr>
            <a:srgbClr val="E46962"/>
          </p15:clr>
        </p15:guide>
        <p15:guide id="3" orient="horz" pos="2736">
          <p15:clr>
            <a:srgbClr val="E46962"/>
          </p15:clr>
        </p15:guide>
        <p15:guide id="4" pos="5184">
          <p15:clr>
            <a:srgbClr val="E46962"/>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body and image">
  <p:cSld name="TITLE_1_1">
    <p:spTree>
      <p:nvGrpSpPr>
        <p:cNvPr id="1" name="Shape 432"/>
        <p:cNvGrpSpPr/>
        <p:nvPr/>
      </p:nvGrpSpPr>
      <p:grpSpPr>
        <a:xfrm>
          <a:off x="0" y="0"/>
          <a:ext cx="0" cy="0"/>
          <a:chOff x="0" y="0"/>
          <a:chExt cx="0" cy="0"/>
        </a:xfrm>
      </p:grpSpPr>
      <p:sp>
        <p:nvSpPr>
          <p:cNvPr id="433" name="Google Shape;433;p64"/>
          <p:cNvSpPr/>
          <p:nvPr/>
        </p:nvSpPr>
        <p:spPr>
          <a:xfrm>
            <a:off x="4797600" y="685800"/>
            <a:ext cx="3432000" cy="3432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IBM Plex Sans Light"/>
              <a:ea typeface="IBM Plex Sans Light"/>
              <a:cs typeface="IBM Plex Sans Light"/>
              <a:sym typeface="IBM Plex Sans Light"/>
            </a:endParaRPr>
          </a:p>
        </p:txBody>
      </p:sp>
      <p:sp>
        <p:nvSpPr>
          <p:cNvPr id="434" name="Google Shape;434;p64"/>
          <p:cNvSpPr>
            <a:spLocks noGrp="1"/>
          </p:cNvSpPr>
          <p:nvPr>
            <p:ph type="pic" idx="2"/>
          </p:nvPr>
        </p:nvSpPr>
        <p:spPr>
          <a:xfrm>
            <a:off x="4582800" y="1099500"/>
            <a:ext cx="3233100" cy="3233100"/>
          </a:xfrm>
          <a:prstGeom prst="rect">
            <a:avLst/>
          </a:prstGeom>
          <a:noFill/>
          <a:ln>
            <a:noFill/>
          </a:ln>
        </p:spPr>
      </p:sp>
      <p:sp>
        <p:nvSpPr>
          <p:cNvPr id="435" name="Google Shape;435;p64"/>
          <p:cNvSpPr txBox="1">
            <a:spLocks noGrp="1"/>
          </p:cNvSpPr>
          <p:nvPr>
            <p:ph type="body" idx="1"/>
          </p:nvPr>
        </p:nvSpPr>
        <p:spPr>
          <a:xfrm>
            <a:off x="342975" y="2630575"/>
            <a:ext cx="3752700" cy="1938300"/>
          </a:xfrm>
          <a:prstGeom prst="rect">
            <a:avLst/>
          </a:prstGeom>
          <a:noFill/>
          <a:ln>
            <a:noFill/>
          </a:ln>
        </p:spPr>
        <p:txBody>
          <a:bodyPr spcFirstLastPara="1" wrap="square" lIns="91425" tIns="91425" rIns="91425" bIns="91425" anchor="t" anchorCtr="0">
            <a:noAutofit/>
          </a:bodyPr>
          <a:lstStyle>
            <a:lvl1pPr marL="457200" lvl="0" indent="-304800" algn="l">
              <a:lnSpc>
                <a:spcPct val="110000"/>
              </a:lnSpc>
              <a:spcBef>
                <a:spcPts val="0"/>
              </a:spcBef>
              <a:spcAft>
                <a:spcPts val="0"/>
              </a:spcAft>
              <a:buSzPts val="1200"/>
              <a:buChar char="●"/>
              <a:defRPr/>
            </a:lvl1pPr>
            <a:lvl2pPr marL="914400" lvl="1" indent="-304800" algn="l">
              <a:lnSpc>
                <a:spcPct val="110000"/>
              </a:lnSpc>
              <a:spcBef>
                <a:spcPts val="500"/>
              </a:spcBef>
              <a:spcAft>
                <a:spcPts val="0"/>
              </a:spcAft>
              <a:buSzPts val="1200"/>
              <a:buChar char="○"/>
              <a:defRPr/>
            </a:lvl2pPr>
            <a:lvl3pPr marL="1371600" lvl="2" indent="-304800" algn="l">
              <a:lnSpc>
                <a:spcPct val="110000"/>
              </a:lnSpc>
              <a:spcBef>
                <a:spcPts val="500"/>
              </a:spcBef>
              <a:spcAft>
                <a:spcPts val="0"/>
              </a:spcAft>
              <a:buSzPts val="1200"/>
              <a:buChar char="■"/>
              <a:defRPr/>
            </a:lvl3pPr>
            <a:lvl4pPr marL="1828800" lvl="3" indent="-304800" algn="l">
              <a:lnSpc>
                <a:spcPct val="110000"/>
              </a:lnSpc>
              <a:spcBef>
                <a:spcPts val="500"/>
              </a:spcBef>
              <a:spcAft>
                <a:spcPts val="0"/>
              </a:spcAft>
              <a:buSzPts val="1200"/>
              <a:buChar char="●"/>
              <a:defRPr/>
            </a:lvl4pPr>
            <a:lvl5pPr marL="2286000" lvl="4" indent="-304800" algn="l">
              <a:lnSpc>
                <a:spcPct val="110000"/>
              </a:lnSpc>
              <a:spcBef>
                <a:spcPts val="500"/>
              </a:spcBef>
              <a:spcAft>
                <a:spcPts val="0"/>
              </a:spcAft>
              <a:buSzPts val="1200"/>
              <a:buChar char="○"/>
              <a:defRPr/>
            </a:lvl5pPr>
            <a:lvl6pPr marL="2743200" lvl="5" indent="-304800" algn="l">
              <a:lnSpc>
                <a:spcPct val="110000"/>
              </a:lnSpc>
              <a:spcBef>
                <a:spcPts val="500"/>
              </a:spcBef>
              <a:spcAft>
                <a:spcPts val="0"/>
              </a:spcAft>
              <a:buSzPts val="1200"/>
              <a:buChar char="■"/>
              <a:defRPr/>
            </a:lvl6pPr>
            <a:lvl7pPr marL="3200400" lvl="6" indent="-304800" algn="l">
              <a:lnSpc>
                <a:spcPct val="110000"/>
              </a:lnSpc>
              <a:spcBef>
                <a:spcPts val="500"/>
              </a:spcBef>
              <a:spcAft>
                <a:spcPts val="0"/>
              </a:spcAft>
              <a:buSzPts val="1200"/>
              <a:buChar char="●"/>
              <a:defRPr/>
            </a:lvl7pPr>
            <a:lvl8pPr marL="3657600" lvl="7" indent="-304800" algn="l">
              <a:lnSpc>
                <a:spcPct val="110000"/>
              </a:lnSpc>
              <a:spcBef>
                <a:spcPts val="500"/>
              </a:spcBef>
              <a:spcAft>
                <a:spcPts val="0"/>
              </a:spcAft>
              <a:buSzPts val="1200"/>
              <a:buChar char="○"/>
              <a:defRPr/>
            </a:lvl8pPr>
            <a:lvl9pPr marL="4114800" lvl="8" indent="-304800" algn="l">
              <a:lnSpc>
                <a:spcPct val="110000"/>
              </a:lnSpc>
              <a:spcBef>
                <a:spcPts val="500"/>
              </a:spcBef>
              <a:spcAft>
                <a:spcPts val="500"/>
              </a:spcAft>
              <a:buSzPts val="1200"/>
              <a:buChar char="■"/>
              <a:defRPr/>
            </a:lvl9pPr>
          </a:lstStyle>
          <a:p>
            <a:endParaRPr/>
          </a:p>
        </p:txBody>
      </p:sp>
      <p:sp>
        <p:nvSpPr>
          <p:cNvPr id="436" name="Google Shape;436;p64"/>
          <p:cNvSpPr txBox="1">
            <a:spLocks noGrp="1"/>
          </p:cNvSpPr>
          <p:nvPr>
            <p:ph type="title"/>
          </p:nvPr>
        </p:nvSpPr>
        <p:spPr>
          <a:xfrm>
            <a:off x="342900" y="452925"/>
            <a:ext cx="3752700" cy="2051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437" name="Google Shape;437;p64"/>
          <p:cNvSpPr txBox="1">
            <a:spLocks noGrp="1"/>
          </p:cNvSpPr>
          <p:nvPr>
            <p:ph type="sldNum" idx="12"/>
          </p:nvPr>
        </p:nvSpPr>
        <p:spPr>
          <a:xfrm>
            <a:off x="8229600" y="4799170"/>
            <a:ext cx="457200" cy="2739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
        <p:nvSpPr>
          <p:cNvPr id="438" name="Google Shape;438;p64"/>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880">
          <p15:clr>
            <a:srgbClr val="E46962"/>
          </p15:clr>
        </p15:guide>
        <p15:guide id="2" orient="horz" pos="432">
          <p15:clr>
            <a:srgbClr val="E46962"/>
          </p15:clr>
        </p15:guide>
        <p15:guide id="3" orient="horz" pos="2736">
          <p15:clr>
            <a:srgbClr val="E46962"/>
          </p15:clr>
        </p15:guide>
        <p15:guide id="4" pos="5184">
          <p15:clr>
            <a:srgbClr val="E46962"/>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ustom section title and description">
  <p:cSld name="SECTION_HEADER_1">
    <p:spTree>
      <p:nvGrpSpPr>
        <p:cNvPr id="1" name="Shape 439"/>
        <p:cNvGrpSpPr/>
        <p:nvPr/>
      </p:nvGrpSpPr>
      <p:grpSpPr>
        <a:xfrm>
          <a:off x="0" y="0"/>
          <a:ext cx="0" cy="0"/>
          <a:chOff x="0" y="0"/>
          <a:chExt cx="0" cy="0"/>
        </a:xfrm>
      </p:grpSpPr>
      <p:sp>
        <p:nvSpPr>
          <p:cNvPr id="440" name="Google Shape;440;p65"/>
          <p:cNvSpPr txBox="1">
            <a:spLocks noGrp="1"/>
          </p:cNvSpPr>
          <p:nvPr>
            <p:ph type="title"/>
          </p:nvPr>
        </p:nvSpPr>
        <p:spPr>
          <a:xfrm>
            <a:off x="342900" y="1817100"/>
            <a:ext cx="3650700" cy="1509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441" name="Google Shape;441;p65"/>
          <p:cNvSpPr txBox="1">
            <a:spLocks noGrp="1"/>
          </p:cNvSpPr>
          <p:nvPr>
            <p:ph type="subTitle" idx="1"/>
          </p:nvPr>
        </p:nvSpPr>
        <p:spPr>
          <a:xfrm>
            <a:off x="4582900" y="1058100"/>
            <a:ext cx="4104000" cy="3027300"/>
          </a:xfrm>
          <a:prstGeom prst="rect">
            <a:avLst/>
          </a:prstGeom>
          <a:noFill/>
          <a:ln>
            <a:noFill/>
          </a:ln>
        </p:spPr>
        <p:txBody>
          <a:bodyPr spcFirstLastPara="1" wrap="square" lIns="91425" tIns="91425" rIns="91425" bIns="91425" anchor="ctr" anchorCtr="0">
            <a:noAutofit/>
          </a:bodyPr>
          <a:lstStyle>
            <a:lvl1pPr lvl="0" algn="l">
              <a:lnSpc>
                <a:spcPct val="110000"/>
              </a:lnSpc>
              <a:spcBef>
                <a:spcPts val="0"/>
              </a:spcBef>
              <a:spcAft>
                <a:spcPts val="0"/>
              </a:spcAft>
              <a:buSzPts val="2000"/>
              <a:buFont typeface="IBM Plex Sans Light"/>
              <a:buNone/>
              <a:defRPr sz="2000">
                <a:latin typeface="IBM Plex Sans Light"/>
                <a:ea typeface="IBM Plex Sans Light"/>
                <a:cs typeface="IBM Plex Sans Light"/>
                <a:sym typeface="IBM Plex Sans Light"/>
              </a:defRPr>
            </a:lvl1pPr>
            <a:lvl2pPr lvl="1" algn="r">
              <a:lnSpc>
                <a:spcPct val="110000"/>
              </a:lnSpc>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2pPr>
            <a:lvl3pPr lvl="2" algn="r">
              <a:lnSpc>
                <a:spcPct val="110000"/>
              </a:lnSpc>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3pPr>
            <a:lvl4pPr lvl="3" algn="r">
              <a:lnSpc>
                <a:spcPct val="110000"/>
              </a:lnSpc>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4pPr>
            <a:lvl5pPr lvl="4" algn="r">
              <a:lnSpc>
                <a:spcPct val="110000"/>
              </a:lnSpc>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5pPr>
            <a:lvl6pPr lvl="5" algn="r">
              <a:lnSpc>
                <a:spcPct val="110000"/>
              </a:lnSpc>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6pPr>
            <a:lvl7pPr lvl="6" algn="r">
              <a:lnSpc>
                <a:spcPct val="110000"/>
              </a:lnSpc>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7pPr>
            <a:lvl8pPr lvl="7" algn="r">
              <a:lnSpc>
                <a:spcPct val="110000"/>
              </a:lnSpc>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8pPr>
            <a:lvl9pPr lvl="8" algn="r">
              <a:lnSpc>
                <a:spcPct val="110000"/>
              </a:lnSpc>
              <a:spcBef>
                <a:spcPts val="400"/>
              </a:spcBef>
              <a:spcAft>
                <a:spcPts val="400"/>
              </a:spcAft>
              <a:buSzPts val="2000"/>
              <a:buFont typeface="IBM Plex Sans Light"/>
              <a:buNone/>
              <a:defRPr sz="2000">
                <a:latin typeface="IBM Plex Sans Light"/>
                <a:ea typeface="IBM Plex Sans Light"/>
                <a:cs typeface="IBM Plex Sans Light"/>
                <a:sym typeface="IBM Plex Sans Light"/>
              </a:defRPr>
            </a:lvl9pPr>
          </a:lstStyle>
          <a:p>
            <a:endParaRPr/>
          </a:p>
        </p:txBody>
      </p:sp>
      <p:sp>
        <p:nvSpPr>
          <p:cNvPr id="442" name="Google Shape;442;p65"/>
          <p:cNvSpPr txBox="1">
            <a:spLocks noGrp="1"/>
          </p:cNvSpPr>
          <p:nvPr>
            <p:ph type="sldNum" idx="12"/>
          </p:nvPr>
        </p:nvSpPr>
        <p:spPr>
          <a:xfrm>
            <a:off x="8229600" y="4799170"/>
            <a:ext cx="457200" cy="2739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
        <p:nvSpPr>
          <p:cNvPr id="443" name="Google Shape;443;p65"/>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hree big ideas">
  <p:cSld name="CUSTOM_10">
    <p:spTree>
      <p:nvGrpSpPr>
        <p:cNvPr id="1" name="Shape 444"/>
        <p:cNvGrpSpPr/>
        <p:nvPr/>
      </p:nvGrpSpPr>
      <p:grpSpPr>
        <a:xfrm>
          <a:off x="0" y="0"/>
          <a:ext cx="0" cy="0"/>
          <a:chOff x="0" y="0"/>
          <a:chExt cx="0" cy="0"/>
        </a:xfrm>
      </p:grpSpPr>
      <p:sp>
        <p:nvSpPr>
          <p:cNvPr id="445" name="Google Shape;445;p66"/>
          <p:cNvSpPr txBox="1">
            <a:spLocks noGrp="1"/>
          </p:cNvSpPr>
          <p:nvPr>
            <p:ph type="title"/>
          </p:nvPr>
        </p:nvSpPr>
        <p:spPr>
          <a:xfrm>
            <a:off x="342900" y="457200"/>
            <a:ext cx="8458200" cy="1581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cxnSp>
        <p:nvCxnSpPr>
          <p:cNvPr id="446" name="Google Shape;446;p66"/>
          <p:cNvCxnSpPr/>
          <p:nvPr/>
        </p:nvCxnSpPr>
        <p:spPr>
          <a:xfrm>
            <a:off x="342977" y="460693"/>
            <a:ext cx="8471100" cy="0"/>
          </a:xfrm>
          <a:prstGeom prst="straightConnector1">
            <a:avLst/>
          </a:prstGeom>
          <a:noFill/>
          <a:ln w="9525" cap="flat" cmpd="sng">
            <a:solidFill>
              <a:schemeClr val="dk1"/>
            </a:solidFill>
            <a:prstDash val="solid"/>
            <a:round/>
            <a:headEnd type="none" w="sm" len="sm"/>
            <a:tailEnd type="none" w="sm" len="sm"/>
          </a:ln>
        </p:spPr>
      </p:cxnSp>
      <p:cxnSp>
        <p:nvCxnSpPr>
          <p:cNvPr id="447" name="Google Shape;447;p66"/>
          <p:cNvCxnSpPr/>
          <p:nvPr/>
        </p:nvCxnSpPr>
        <p:spPr>
          <a:xfrm>
            <a:off x="342977" y="2038918"/>
            <a:ext cx="8471100" cy="0"/>
          </a:xfrm>
          <a:prstGeom prst="straightConnector1">
            <a:avLst/>
          </a:prstGeom>
          <a:noFill/>
          <a:ln w="9525" cap="flat" cmpd="sng">
            <a:solidFill>
              <a:schemeClr val="dk1"/>
            </a:solidFill>
            <a:prstDash val="solid"/>
            <a:round/>
            <a:headEnd type="none" w="sm" len="sm"/>
            <a:tailEnd type="none" w="sm" len="sm"/>
          </a:ln>
        </p:spPr>
      </p:cxnSp>
      <p:sp>
        <p:nvSpPr>
          <p:cNvPr id="448" name="Google Shape;448;p66"/>
          <p:cNvSpPr/>
          <p:nvPr/>
        </p:nvSpPr>
        <p:spPr>
          <a:xfrm>
            <a:off x="453727" y="2387675"/>
            <a:ext cx="132900" cy="132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66"/>
          <p:cNvSpPr txBox="1">
            <a:spLocks noGrp="1"/>
          </p:cNvSpPr>
          <p:nvPr>
            <p:ph type="subTitle" idx="1"/>
          </p:nvPr>
        </p:nvSpPr>
        <p:spPr>
          <a:xfrm>
            <a:off x="645275" y="2291984"/>
            <a:ext cx="2415000" cy="259200"/>
          </a:xfrm>
          <a:prstGeom prst="rect">
            <a:avLst/>
          </a:prstGeom>
          <a:noFill/>
          <a:ln>
            <a:noFill/>
          </a:ln>
        </p:spPr>
        <p:txBody>
          <a:bodyPr spcFirstLastPara="1" wrap="square" lIns="91425" tIns="91425" rIns="91425" bIns="91425" anchor="t" anchorCtr="0">
            <a:noAutofit/>
          </a:bodyPr>
          <a:lstStyle>
            <a:lvl1pPr lvl="0" algn="l">
              <a:lnSpc>
                <a:spcPct val="110000"/>
              </a:lnSpc>
              <a:spcBef>
                <a:spcPts val="0"/>
              </a:spcBef>
              <a:spcAft>
                <a:spcPts val="0"/>
              </a:spcAft>
              <a:buSzPts val="1000"/>
              <a:buFont typeface="IBM Plex Mono Medium"/>
              <a:buNone/>
              <a:defRPr/>
            </a:lvl1pPr>
            <a:lvl2pPr lvl="1" algn="l">
              <a:lnSpc>
                <a:spcPct val="110000"/>
              </a:lnSpc>
              <a:spcBef>
                <a:spcPts val="400"/>
              </a:spcBef>
              <a:spcAft>
                <a:spcPts val="0"/>
              </a:spcAft>
              <a:buSzPts val="1000"/>
              <a:buFont typeface="IBM Plex Mono Medium"/>
              <a:buNone/>
              <a:defRPr/>
            </a:lvl2pPr>
            <a:lvl3pPr lvl="2" algn="l">
              <a:lnSpc>
                <a:spcPct val="110000"/>
              </a:lnSpc>
              <a:spcBef>
                <a:spcPts val="400"/>
              </a:spcBef>
              <a:spcAft>
                <a:spcPts val="0"/>
              </a:spcAft>
              <a:buSzPts val="1000"/>
              <a:buFont typeface="IBM Plex Mono Medium"/>
              <a:buNone/>
              <a:defRPr/>
            </a:lvl3pPr>
            <a:lvl4pPr lvl="3" algn="l">
              <a:lnSpc>
                <a:spcPct val="110000"/>
              </a:lnSpc>
              <a:spcBef>
                <a:spcPts val="400"/>
              </a:spcBef>
              <a:spcAft>
                <a:spcPts val="0"/>
              </a:spcAft>
              <a:buSzPts val="1000"/>
              <a:buFont typeface="IBM Plex Mono Medium"/>
              <a:buNone/>
              <a:defRPr/>
            </a:lvl4pPr>
            <a:lvl5pPr lvl="4" algn="l">
              <a:lnSpc>
                <a:spcPct val="110000"/>
              </a:lnSpc>
              <a:spcBef>
                <a:spcPts val="400"/>
              </a:spcBef>
              <a:spcAft>
                <a:spcPts val="0"/>
              </a:spcAft>
              <a:buSzPts val="1000"/>
              <a:buFont typeface="IBM Plex Mono Medium"/>
              <a:buNone/>
              <a:defRPr/>
            </a:lvl5pPr>
            <a:lvl6pPr lvl="5" algn="l">
              <a:lnSpc>
                <a:spcPct val="110000"/>
              </a:lnSpc>
              <a:spcBef>
                <a:spcPts val="400"/>
              </a:spcBef>
              <a:spcAft>
                <a:spcPts val="0"/>
              </a:spcAft>
              <a:buSzPts val="1000"/>
              <a:buFont typeface="IBM Plex Mono Medium"/>
              <a:buNone/>
              <a:defRPr/>
            </a:lvl6pPr>
            <a:lvl7pPr lvl="6" algn="l">
              <a:lnSpc>
                <a:spcPct val="110000"/>
              </a:lnSpc>
              <a:spcBef>
                <a:spcPts val="400"/>
              </a:spcBef>
              <a:spcAft>
                <a:spcPts val="0"/>
              </a:spcAft>
              <a:buSzPts val="1000"/>
              <a:buFont typeface="IBM Plex Mono Medium"/>
              <a:buNone/>
              <a:defRPr/>
            </a:lvl7pPr>
            <a:lvl8pPr lvl="7" algn="l">
              <a:lnSpc>
                <a:spcPct val="110000"/>
              </a:lnSpc>
              <a:spcBef>
                <a:spcPts val="400"/>
              </a:spcBef>
              <a:spcAft>
                <a:spcPts val="0"/>
              </a:spcAft>
              <a:buSzPts val="1000"/>
              <a:buFont typeface="IBM Plex Mono Medium"/>
              <a:buNone/>
              <a:defRPr/>
            </a:lvl8pPr>
            <a:lvl9pPr lvl="8" algn="l">
              <a:lnSpc>
                <a:spcPct val="110000"/>
              </a:lnSpc>
              <a:spcBef>
                <a:spcPts val="400"/>
              </a:spcBef>
              <a:spcAft>
                <a:spcPts val="400"/>
              </a:spcAft>
              <a:buSzPts val="1000"/>
              <a:buFont typeface="IBM Plex Mono Medium"/>
              <a:buNone/>
              <a:defRPr/>
            </a:lvl9pPr>
          </a:lstStyle>
          <a:p>
            <a:endParaRPr/>
          </a:p>
        </p:txBody>
      </p:sp>
      <p:sp>
        <p:nvSpPr>
          <p:cNvPr id="450" name="Google Shape;450;p66"/>
          <p:cNvSpPr txBox="1">
            <a:spLocks noGrp="1"/>
          </p:cNvSpPr>
          <p:nvPr>
            <p:ph type="body" idx="2"/>
          </p:nvPr>
        </p:nvSpPr>
        <p:spPr>
          <a:xfrm>
            <a:off x="342975" y="2710450"/>
            <a:ext cx="2717400" cy="1734600"/>
          </a:xfrm>
          <a:prstGeom prst="rect">
            <a:avLst/>
          </a:prstGeom>
          <a:noFill/>
          <a:ln>
            <a:noFill/>
          </a:ln>
        </p:spPr>
        <p:txBody>
          <a:bodyPr spcFirstLastPara="1" wrap="square" lIns="91425" tIns="91425" rIns="91425" bIns="91425" anchor="t" anchorCtr="0">
            <a:noAutofit/>
          </a:bodyPr>
          <a:lstStyle>
            <a:lvl1pPr marL="457200" lvl="0" indent="-304800" algn="l">
              <a:lnSpc>
                <a:spcPct val="110000"/>
              </a:lnSpc>
              <a:spcBef>
                <a:spcPts val="0"/>
              </a:spcBef>
              <a:spcAft>
                <a:spcPts val="0"/>
              </a:spcAft>
              <a:buSzPts val="1200"/>
              <a:buChar char="●"/>
              <a:defRPr/>
            </a:lvl1pPr>
            <a:lvl2pPr marL="914400" lvl="1" indent="-304800" algn="l">
              <a:lnSpc>
                <a:spcPct val="110000"/>
              </a:lnSpc>
              <a:spcBef>
                <a:spcPts val="500"/>
              </a:spcBef>
              <a:spcAft>
                <a:spcPts val="0"/>
              </a:spcAft>
              <a:buSzPts val="1200"/>
              <a:buChar char="○"/>
              <a:defRPr/>
            </a:lvl2pPr>
            <a:lvl3pPr marL="1371600" lvl="2" indent="-304800" algn="l">
              <a:lnSpc>
                <a:spcPct val="110000"/>
              </a:lnSpc>
              <a:spcBef>
                <a:spcPts val="500"/>
              </a:spcBef>
              <a:spcAft>
                <a:spcPts val="0"/>
              </a:spcAft>
              <a:buSzPts val="1200"/>
              <a:buChar char="■"/>
              <a:defRPr/>
            </a:lvl3pPr>
            <a:lvl4pPr marL="1828800" lvl="3" indent="-304800" algn="l">
              <a:lnSpc>
                <a:spcPct val="110000"/>
              </a:lnSpc>
              <a:spcBef>
                <a:spcPts val="500"/>
              </a:spcBef>
              <a:spcAft>
                <a:spcPts val="0"/>
              </a:spcAft>
              <a:buSzPts val="1200"/>
              <a:buChar char="●"/>
              <a:defRPr/>
            </a:lvl4pPr>
            <a:lvl5pPr marL="2286000" lvl="4" indent="-304800" algn="l">
              <a:lnSpc>
                <a:spcPct val="110000"/>
              </a:lnSpc>
              <a:spcBef>
                <a:spcPts val="500"/>
              </a:spcBef>
              <a:spcAft>
                <a:spcPts val="0"/>
              </a:spcAft>
              <a:buSzPts val="1200"/>
              <a:buChar char="○"/>
              <a:defRPr/>
            </a:lvl5pPr>
            <a:lvl6pPr marL="2743200" lvl="5" indent="-304800" algn="l">
              <a:lnSpc>
                <a:spcPct val="110000"/>
              </a:lnSpc>
              <a:spcBef>
                <a:spcPts val="500"/>
              </a:spcBef>
              <a:spcAft>
                <a:spcPts val="0"/>
              </a:spcAft>
              <a:buSzPts val="1200"/>
              <a:buChar char="■"/>
              <a:defRPr/>
            </a:lvl6pPr>
            <a:lvl7pPr marL="3200400" lvl="6" indent="-304800" algn="l">
              <a:lnSpc>
                <a:spcPct val="110000"/>
              </a:lnSpc>
              <a:spcBef>
                <a:spcPts val="500"/>
              </a:spcBef>
              <a:spcAft>
                <a:spcPts val="0"/>
              </a:spcAft>
              <a:buSzPts val="1200"/>
              <a:buChar char="●"/>
              <a:defRPr/>
            </a:lvl7pPr>
            <a:lvl8pPr marL="3657600" lvl="7" indent="-304800" algn="l">
              <a:lnSpc>
                <a:spcPct val="110000"/>
              </a:lnSpc>
              <a:spcBef>
                <a:spcPts val="500"/>
              </a:spcBef>
              <a:spcAft>
                <a:spcPts val="0"/>
              </a:spcAft>
              <a:buSzPts val="1200"/>
              <a:buChar char="○"/>
              <a:defRPr/>
            </a:lvl8pPr>
            <a:lvl9pPr marL="4114800" lvl="8" indent="-304800" algn="l">
              <a:lnSpc>
                <a:spcPct val="110000"/>
              </a:lnSpc>
              <a:spcBef>
                <a:spcPts val="500"/>
              </a:spcBef>
              <a:spcAft>
                <a:spcPts val="500"/>
              </a:spcAft>
              <a:buSzPts val="1200"/>
              <a:buChar char="■"/>
              <a:defRPr/>
            </a:lvl9pPr>
          </a:lstStyle>
          <a:p>
            <a:endParaRPr/>
          </a:p>
        </p:txBody>
      </p:sp>
      <p:cxnSp>
        <p:nvCxnSpPr>
          <p:cNvPr id="451" name="Google Shape;451;p66"/>
          <p:cNvCxnSpPr/>
          <p:nvPr/>
        </p:nvCxnSpPr>
        <p:spPr>
          <a:xfrm>
            <a:off x="342977" y="4568993"/>
            <a:ext cx="8471100" cy="0"/>
          </a:xfrm>
          <a:prstGeom prst="straightConnector1">
            <a:avLst/>
          </a:prstGeom>
          <a:noFill/>
          <a:ln w="9525" cap="flat" cmpd="sng">
            <a:solidFill>
              <a:schemeClr val="dk1"/>
            </a:solidFill>
            <a:prstDash val="solid"/>
            <a:round/>
            <a:headEnd type="none" w="sm" len="sm"/>
            <a:tailEnd type="none" w="sm" len="sm"/>
          </a:ln>
        </p:spPr>
      </p:cxnSp>
      <p:sp>
        <p:nvSpPr>
          <p:cNvPr id="452" name="Google Shape;452;p66"/>
          <p:cNvSpPr/>
          <p:nvPr/>
        </p:nvSpPr>
        <p:spPr>
          <a:xfrm>
            <a:off x="3324052" y="2387675"/>
            <a:ext cx="132900" cy="132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66"/>
          <p:cNvSpPr txBox="1">
            <a:spLocks noGrp="1"/>
          </p:cNvSpPr>
          <p:nvPr>
            <p:ph type="subTitle" idx="3"/>
          </p:nvPr>
        </p:nvSpPr>
        <p:spPr>
          <a:xfrm>
            <a:off x="3515600" y="2291984"/>
            <a:ext cx="2415000" cy="259200"/>
          </a:xfrm>
          <a:prstGeom prst="rect">
            <a:avLst/>
          </a:prstGeom>
          <a:noFill/>
          <a:ln>
            <a:noFill/>
          </a:ln>
        </p:spPr>
        <p:txBody>
          <a:bodyPr spcFirstLastPara="1" wrap="square" lIns="91425" tIns="91425" rIns="91425" bIns="91425" anchor="t" anchorCtr="0">
            <a:noAutofit/>
          </a:bodyPr>
          <a:lstStyle>
            <a:lvl1pPr lvl="0" algn="l">
              <a:lnSpc>
                <a:spcPct val="110000"/>
              </a:lnSpc>
              <a:spcBef>
                <a:spcPts val="0"/>
              </a:spcBef>
              <a:spcAft>
                <a:spcPts val="0"/>
              </a:spcAft>
              <a:buSzPts val="1000"/>
              <a:buFont typeface="IBM Plex Mono Medium"/>
              <a:buNone/>
              <a:defRPr/>
            </a:lvl1pPr>
            <a:lvl2pPr lvl="1" algn="l">
              <a:lnSpc>
                <a:spcPct val="110000"/>
              </a:lnSpc>
              <a:spcBef>
                <a:spcPts val="400"/>
              </a:spcBef>
              <a:spcAft>
                <a:spcPts val="0"/>
              </a:spcAft>
              <a:buSzPts val="1000"/>
              <a:buFont typeface="IBM Plex Mono Medium"/>
              <a:buNone/>
              <a:defRPr/>
            </a:lvl2pPr>
            <a:lvl3pPr lvl="2" algn="l">
              <a:lnSpc>
                <a:spcPct val="110000"/>
              </a:lnSpc>
              <a:spcBef>
                <a:spcPts val="400"/>
              </a:spcBef>
              <a:spcAft>
                <a:spcPts val="0"/>
              </a:spcAft>
              <a:buSzPts val="1000"/>
              <a:buFont typeface="IBM Plex Mono Medium"/>
              <a:buNone/>
              <a:defRPr/>
            </a:lvl3pPr>
            <a:lvl4pPr lvl="3" algn="l">
              <a:lnSpc>
                <a:spcPct val="110000"/>
              </a:lnSpc>
              <a:spcBef>
                <a:spcPts val="400"/>
              </a:spcBef>
              <a:spcAft>
                <a:spcPts val="0"/>
              </a:spcAft>
              <a:buSzPts val="1000"/>
              <a:buFont typeface="IBM Plex Mono Medium"/>
              <a:buNone/>
              <a:defRPr/>
            </a:lvl4pPr>
            <a:lvl5pPr lvl="4" algn="l">
              <a:lnSpc>
                <a:spcPct val="110000"/>
              </a:lnSpc>
              <a:spcBef>
                <a:spcPts val="400"/>
              </a:spcBef>
              <a:spcAft>
                <a:spcPts val="0"/>
              </a:spcAft>
              <a:buSzPts val="1000"/>
              <a:buFont typeface="IBM Plex Mono Medium"/>
              <a:buNone/>
              <a:defRPr/>
            </a:lvl5pPr>
            <a:lvl6pPr lvl="5" algn="l">
              <a:lnSpc>
                <a:spcPct val="110000"/>
              </a:lnSpc>
              <a:spcBef>
                <a:spcPts val="400"/>
              </a:spcBef>
              <a:spcAft>
                <a:spcPts val="0"/>
              </a:spcAft>
              <a:buSzPts val="1000"/>
              <a:buFont typeface="IBM Plex Mono Medium"/>
              <a:buNone/>
              <a:defRPr/>
            </a:lvl6pPr>
            <a:lvl7pPr lvl="6" algn="l">
              <a:lnSpc>
                <a:spcPct val="110000"/>
              </a:lnSpc>
              <a:spcBef>
                <a:spcPts val="400"/>
              </a:spcBef>
              <a:spcAft>
                <a:spcPts val="0"/>
              </a:spcAft>
              <a:buSzPts val="1000"/>
              <a:buFont typeface="IBM Plex Mono Medium"/>
              <a:buNone/>
              <a:defRPr/>
            </a:lvl7pPr>
            <a:lvl8pPr lvl="7" algn="l">
              <a:lnSpc>
                <a:spcPct val="110000"/>
              </a:lnSpc>
              <a:spcBef>
                <a:spcPts val="400"/>
              </a:spcBef>
              <a:spcAft>
                <a:spcPts val="0"/>
              </a:spcAft>
              <a:buSzPts val="1000"/>
              <a:buFont typeface="IBM Plex Mono Medium"/>
              <a:buNone/>
              <a:defRPr/>
            </a:lvl8pPr>
            <a:lvl9pPr lvl="8" algn="l">
              <a:lnSpc>
                <a:spcPct val="110000"/>
              </a:lnSpc>
              <a:spcBef>
                <a:spcPts val="400"/>
              </a:spcBef>
              <a:spcAft>
                <a:spcPts val="400"/>
              </a:spcAft>
              <a:buSzPts val="1000"/>
              <a:buFont typeface="IBM Plex Mono Medium"/>
              <a:buNone/>
              <a:defRPr/>
            </a:lvl9pPr>
          </a:lstStyle>
          <a:p>
            <a:endParaRPr/>
          </a:p>
        </p:txBody>
      </p:sp>
      <p:sp>
        <p:nvSpPr>
          <p:cNvPr id="454" name="Google Shape;454;p66"/>
          <p:cNvSpPr txBox="1">
            <a:spLocks noGrp="1"/>
          </p:cNvSpPr>
          <p:nvPr>
            <p:ph type="body" idx="4"/>
          </p:nvPr>
        </p:nvSpPr>
        <p:spPr>
          <a:xfrm>
            <a:off x="3213300" y="2710450"/>
            <a:ext cx="2717400" cy="1734600"/>
          </a:xfrm>
          <a:prstGeom prst="rect">
            <a:avLst/>
          </a:prstGeom>
          <a:noFill/>
          <a:ln>
            <a:noFill/>
          </a:ln>
        </p:spPr>
        <p:txBody>
          <a:bodyPr spcFirstLastPara="1" wrap="square" lIns="91425" tIns="91425" rIns="91425" bIns="91425" anchor="t" anchorCtr="0">
            <a:noAutofit/>
          </a:bodyPr>
          <a:lstStyle>
            <a:lvl1pPr marL="457200" lvl="0" indent="-304800" algn="l">
              <a:lnSpc>
                <a:spcPct val="110000"/>
              </a:lnSpc>
              <a:spcBef>
                <a:spcPts val="0"/>
              </a:spcBef>
              <a:spcAft>
                <a:spcPts val="0"/>
              </a:spcAft>
              <a:buSzPts val="1200"/>
              <a:buChar char="●"/>
              <a:defRPr/>
            </a:lvl1pPr>
            <a:lvl2pPr marL="914400" lvl="1" indent="-304800" algn="l">
              <a:lnSpc>
                <a:spcPct val="110000"/>
              </a:lnSpc>
              <a:spcBef>
                <a:spcPts val="500"/>
              </a:spcBef>
              <a:spcAft>
                <a:spcPts val="0"/>
              </a:spcAft>
              <a:buSzPts val="1200"/>
              <a:buChar char="○"/>
              <a:defRPr/>
            </a:lvl2pPr>
            <a:lvl3pPr marL="1371600" lvl="2" indent="-304800" algn="l">
              <a:lnSpc>
                <a:spcPct val="110000"/>
              </a:lnSpc>
              <a:spcBef>
                <a:spcPts val="500"/>
              </a:spcBef>
              <a:spcAft>
                <a:spcPts val="0"/>
              </a:spcAft>
              <a:buSzPts val="1200"/>
              <a:buChar char="■"/>
              <a:defRPr/>
            </a:lvl3pPr>
            <a:lvl4pPr marL="1828800" lvl="3" indent="-304800" algn="l">
              <a:lnSpc>
                <a:spcPct val="110000"/>
              </a:lnSpc>
              <a:spcBef>
                <a:spcPts val="500"/>
              </a:spcBef>
              <a:spcAft>
                <a:spcPts val="0"/>
              </a:spcAft>
              <a:buSzPts val="1200"/>
              <a:buChar char="●"/>
              <a:defRPr/>
            </a:lvl4pPr>
            <a:lvl5pPr marL="2286000" lvl="4" indent="-304800" algn="l">
              <a:lnSpc>
                <a:spcPct val="110000"/>
              </a:lnSpc>
              <a:spcBef>
                <a:spcPts val="500"/>
              </a:spcBef>
              <a:spcAft>
                <a:spcPts val="0"/>
              </a:spcAft>
              <a:buSzPts val="1200"/>
              <a:buChar char="○"/>
              <a:defRPr/>
            </a:lvl5pPr>
            <a:lvl6pPr marL="2743200" lvl="5" indent="-304800" algn="l">
              <a:lnSpc>
                <a:spcPct val="110000"/>
              </a:lnSpc>
              <a:spcBef>
                <a:spcPts val="500"/>
              </a:spcBef>
              <a:spcAft>
                <a:spcPts val="0"/>
              </a:spcAft>
              <a:buSzPts val="1200"/>
              <a:buChar char="■"/>
              <a:defRPr/>
            </a:lvl6pPr>
            <a:lvl7pPr marL="3200400" lvl="6" indent="-304800" algn="l">
              <a:lnSpc>
                <a:spcPct val="110000"/>
              </a:lnSpc>
              <a:spcBef>
                <a:spcPts val="500"/>
              </a:spcBef>
              <a:spcAft>
                <a:spcPts val="0"/>
              </a:spcAft>
              <a:buSzPts val="1200"/>
              <a:buChar char="●"/>
              <a:defRPr/>
            </a:lvl7pPr>
            <a:lvl8pPr marL="3657600" lvl="7" indent="-304800" algn="l">
              <a:lnSpc>
                <a:spcPct val="110000"/>
              </a:lnSpc>
              <a:spcBef>
                <a:spcPts val="500"/>
              </a:spcBef>
              <a:spcAft>
                <a:spcPts val="0"/>
              </a:spcAft>
              <a:buSzPts val="1200"/>
              <a:buChar char="○"/>
              <a:defRPr/>
            </a:lvl8pPr>
            <a:lvl9pPr marL="4114800" lvl="8" indent="-304800" algn="l">
              <a:lnSpc>
                <a:spcPct val="110000"/>
              </a:lnSpc>
              <a:spcBef>
                <a:spcPts val="500"/>
              </a:spcBef>
              <a:spcAft>
                <a:spcPts val="500"/>
              </a:spcAft>
              <a:buSzPts val="1200"/>
              <a:buChar char="■"/>
              <a:defRPr/>
            </a:lvl9pPr>
          </a:lstStyle>
          <a:p>
            <a:endParaRPr/>
          </a:p>
        </p:txBody>
      </p:sp>
      <p:sp>
        <p:nvSpPr>
          <p:cNvPr id="455" name="Google Shape;455;p66"/>
          <p:cNvSpPr/>
          <p:nvPr/>
        </p:nvSpPr>
        <p:spPr>
          <a:xfrm>
            <a:off x="6194377" y="2387675"/>
            <a:ext cx="132900" cy="132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66"/>
          <p:cNvSpPr txBox="1">
            <a:spLocks noGrp="1"/>
          </p:cNvSpPr>
          <p:nvPr>
            <p:ph type="subTitle" idx="5"/>
          </p:nvPr>
        </p:nvSpPr>
        <p:spPr>
          <a:xfrm>
            <a:off x="6385925" y="2291984"/>
            <a:ext cx="2415000" cy="259200"/>
          </a:xfrm>
          <a:prstGeom prst="rect">
            <a:avLst/>
          </a:prstGeom>
          <a:noFill/>
          <a:ln>
            <a:noFill/>
          </a:ln>
        </p:spPr>
        <p:txBody>
          <a:bodyPr spcFirstLastPara="1" wrap="square" lIns="91425" tIns="91425" rIns="91425" bIns="91425" anchor="t" anchorCtr="0">
            <a:noAutofit/>
          </a:bodyPr>
          <a:lstStyle>
            <a:lvl1pPr lvl="0" algn="l">
              <a:lnSpc>
                <a:spcPct val="110000"/>
              </a:lnSpc>
              <a:spcBef>
                <a:spcPts val="0"/>
              </a:spcBef>
              <a:spcAft>
                <a:spcPts val="0"/>
              </a:spcAft>
              <a:buSzPts val="1000"/>
              <a:buFont typeface="IBM Plex Mono Medium"/>
              <a:buNone/>
              <a:defRPr/>
            </a:lvl1pPr>
            <a:lvl2pPr lvl="1" algn="l">
              <a:lnSpc>
                <a:spcPct val="110000"/>
              </a:lnSpc>
              <a:spcBef>
                <a:spcPts val="400"/>
              </a:spcBef>
              <a:spcAft>
                <a:spcPts val="0"/>
              </a:spcAft>
              <a:buSzPts val="1000"/>
              <a:buFont typeface="IBM Plex Mono Medium"/>
              <a:buNone/>
              <a:defRPr/>
            </a:lvl2pPr>
            <a:lvl3pPr lvl="2" algn="l">
              <a:lnSpc>
                <a:spcPct val="110000"/>
              </a:lnSpc>
              <a:spcBef>
                <a:spcPts val="400"/>
              </a:spcBef>
              <a:spcAft>
                <a:spcPts val="0"/>
              </a:spcAft>
              <a:buSzPts val="1000"/>
              <a:buFont typeface="IBM Plex Mono Medium"/>
              <a:buNone/>
              <a:defRPr/>
            </a:lvl3pPr>
            <a:lvl4pPr lvl="3" algn="l">
              <a:lnSpc>
                <a:spcPct val="110000"/>
              </a:lnSpc>
              <a:spcBef>
                <a:spcPts val="400"/>
              </a:spcBef>
              <a:spcAft>
                <a:spcPts val="0"/>
              </a:spcAft>
              <a:buSzPts val="1000"/>
              <a:buFont typeface="IBM Plex Mono Medium"/>
              <a:buNone/>
              <a:defRPr/>
            </a:lvl4pPr>
            <a:lvl5pPr lvl="4" algn="l">
              <a:lnSpc>
                <a:spcPct val="110000"/>
              </a:lnSpc>
              <a:spcBef>
                <a:spcPts val="400"/>
              </a:spcBef>
              <a:spcAft>
                <a:spcPts val="0"/>
              </a:spcAft>
              <a:buSzPts val="1000"/>
              <a:buFont typeface="IBM Plex Mono Medium"/>
              <a:buNone/>
              <a:defRPr/>
            </a:lvl5pPr>
            <a:lvl6pPr lvl="5" algn="l">
              <a:lnSpc>
                <a:spcPct val="110000"/>
              </a:lnSpc>
              <a:spcBef>
                <a:spcPts val="400"/>
              </a:spcBef>
              <a:spcAft>
                <a:spcPts val="0"/>
              </a:spcAft>
              <a:buSzPts val="1000"/>
              <a:buFont typeface="IBM Plex Mono Medium"/>
              <a:buNone/>
              <a:defRPr/>
            </a:lvl6pPr>
            <a:lvl7pPr lvl="6" algn="l">
              <a:lnSpc>
                <a:spcPct val="110000"/>
              </a:lnSpc>
              <a:spcBef>
                <a:spcPts val="400"/>
              </a:spcBef>
              <a:spcAft>
                <a:spcPts val="0"/>
              </a:spcAft>
              <a:buSzPts val="1000"/>
              <a:buFont typeface="IBM Plex Mono Medium"/>
              <a:buNone/>
              <a:defRPr/>
            </a:lvl7pPr>
            <a:lvl8pPr lvl="7" algn="l">
              <a:lnSpc>
                <a:spcPct val="110000"/>
              </a:lnSpc>
              <a:spcBef>
                <a:spcPts val="400"/>
              </a:spcBef>
              <a:spcAft>
                <a:spcPts val="0"/>
              </a:spcAft>
              <a:buSzPts val="1000"/>
              <a:buFont typeface="IBM Plex Mono Medium"/>
              <a:buNone/>
              <a:defRPr/>
            </a:lvl8pPr>
            <a:lvl9pPr lvl="8" algn="l">
              <a:lnSpc>
                <a:spcPct val="110000"/>
              </a:lnSpc>
              <a:spcBef>
                <a:spcPts val="400"/>
              </a:spcBef>
              <a:spcAft>
                <a:spcPts val="400"/>
              </a:spcAft>
              <a:buSzPts val="1000"/>
              <a:buFont typeface="IBM Plex Mono Medium"/>
              <a:buNone/>
              <a:defRPr/>
            </a:lvl9pPr>
          </a:lstStyle>
          <a:p>
            <a:endParaRPr/>
          </a:p>
        </p:txBody>
      </p:sp>
      <p:sp>
        <p:nvSpPr>
          <p:cNvPr id="457" name="Google Shape;457;p66"/>
          <p:cNvSpPr txBox="1">
            <a:spLocks noGrp="1"/>
          </p:cNvSpPr>
          <p:nvPr>
            <p:ph type="body" idx="6"/>
          </p:nvPr>
        </p:nvSpPr>
        <p:spPr>
          <a:xfrm>
            <a:off x="6083625" y="2710450"/>
            <a:ext cx="2717400" cy="1734600"/>
          </a:xfrm>
          <a:prstGeom prst="rect">
            <a:avLst/>
          </a:prstGeom>
          <a:noFill/>
          <a:ln>
            <a:noFill/>
          </a:ln>
        </p:spPr>
        <p:txBody>
          <a:bodyPr spcFirstLastPara="1" wrap="square" lIns="91425" tIns="91425" rIns="91425" bIns="91425" anchor="t" anchorCtr="0">
            <a:noAutofit/>
          </a:bodyPr>
          <a:lstStyle>
            <a:lvl1pPr marL="457200" lvl="0" indent="-304800" algn="l">
              <a:lnSpc>
                <a:spcPct val="110000"/>
              </a:lnSpc>
              <a:spcBef>
                <a:spcPts val="0"/>
              </a:spcBef>
              <a:spcAft>
                <a:spcPts val="0"/>
              </a:spcAft>
              <a:buSzPts val="1200"/>
              <a:buChar char="●"/>
              <a:defRPr/>
            </a:lvl1pPr>
            <a:lvl2pPr marL="914400" lvl="1" indent="-304800" algn="l">
              <a:lnSpc>
                <a:spcPct val="110000"/>
              </a:lnSpc>
              <a:spcBef>
                <a:spcPts val="500"/>
              </a:spcBef>
              <a:spcAft>
                <a:spcPts val="0"/>
              </a:spcAft>
              <a:buSzPts val="1200"/>
              <a:buChar char="○"/>
              <a:defRPr/>
            </a:lvl2pPr>
            <a:lvl3pPr marL="1371600" lvl="2" indent="-304800" algn="l">
              <a:lnSpc>
                <a:spcPct val="110000"/>
              </a:lnSpc>
              <a:spcBef>
                <a:spcPts val="500"/>
              </a:spcBef>
              <a:spcAft>
                <a:spcPts val="0"/>
              </a:spcAft>
              <a:buSzPts val="1200"/>
              <a:buChar char="■"/>
              <a:defRPr/>
            </a:lvl3pPr>
            <a:lvl4pPr marL="1828800" lvl="3" indent="-304800" algn="l">
              <a:lnSpc>
                <a:spcPct val="110000"/>
              </a:lnSpc>
              <a:spcBef>
                <a:spcPts val="500"/>
              </a:spcBef>
              <a:spcAft>
                <a:spcPts val="0"/>
              </a:spcAft>
              <a:buSzPts val="1200"/>
              <a:buChar char="●"/>
              <a:defRPr/>
            </a:lvl4pPr>
            <a:lvl5pPr marL="2286000" lvl="4" indent="-304800" algn="l">
              <a:lnSpc>
                <a:spcPct val="110000"/>
              </a:lnSpc>
              <a:spcBef>
                <a:spcPts val="500"/>
              </a:spcBef>
              <a:spcAft>
                <a:spcPts val="0"/>
              </a:spcAft>
              <a:buSzPts val="1200"/>
              <a:buChar char="○"/>
              <a:defRPr/>
            </a:lvl5pPr>
            <a:lvl6pPr marL="2743200" lvl="5" indent="-304800" algn="l">
              <a:lnSpc>
                <a:spcPct val="110000"/>
              </a:lnSpc>
              <a:spcBef>
                <a:spcPts val="500"/>
              </a:spcBef>
              <a:spcAft>
                <a:spcPts val="0"/>
              </a:spcAft>
              <a:buSzPts val="1200"/>
              <a:buChar char="■"/>
              <a:defRPr/>
            </a:lvl6pPr>
            <a:lvl7pPr marL="3200400" lvl="6" indent="-304800" algn="l">
              <a:lnSpc>
                <a:spcPct val="110000"/>
              </a:lnSpc>
              <a:spcBef>
                <a:spcPts val="500"/>
              </a:spcBef>
              <a:spcAft>
                <a:spcPts val="0"/>
              </a:spcAft>
              <a:buSzPts val="1200"/>
              <a:buChar char="●"/>
              <a:defRPr/>
            </a:lvl7pPr>
            <a:lvl8pPr marL="3657600" lvl="7" indent="-304800" algn="l">
              <a:lnSpc>
                <a:spcPct val="110000"/>
              </a:lnSpc>
              <a:spcBef>
                <a:spcPts val="500"/>
              </a:spcBef>
              <a:spcAft>
                <a:spcPts val="0"/>
              </a:spcAft>
              <a:buSzPts val="1200"/>
              <a:buChar char="○"/>
              <a:defRPr/>
            </a:lvl8pPr>
            <a:lvl9pPr marL="4114800" lvl="8" indent="-304800" algn="l">
              <a:lnSpc>
                <a:spcPct val="110000"/>
              </a:lnSpc>
              <a:spcBef>
                <a:spcPts val="500"/>
              </a:spcBef>
              <a:spcAft>
                <a:spcPts val="500"/>
              </a:spcAft>
              <a:buSzPts val="1200"/>
              <a:buChar char="■"/>
              <a:defRPr/>
            </a:lvl9pPr>
          </a:lstStyle>
          <a:p>
            <a:endParaRPr/>
          </a:p>
        </p:txBody>
      </p:sp>
      <p:sp>
        <p:nvSpPr>
          <p:cNvPr id="458" name="Google Shape;458;p66"/>
          <p:cNvSpPr txBox="1">
            <a:spLocks noGrp="1"/>
          </p:cNvSpPr>
          <p:nvPr>
            <p:ph type="sldNum" idx="12"/>
          </p:nvPr>
        </p:nvSpPr>
        <p:spPr>
          <a:xfrm>
            <a:off x="8229600" y="4799170"/>
            <a:ext cx="457200" cy="2739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
        <p:nvSpPr>
          <p:cNvPr id="459" name="Google Shape;459;p66"/>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5544">
          <p15:clr>
            <a:srgbClr val="E46962"/>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wo big ideas">
  <p:cSld name="CUSTOM_6_1">
    <p:spTree>
      <p:nvGrpSpPr>
        <p:cNvPr id="1" name="Shape 460"/>
        <p:cNvGrpSpPr/>
        <p:nvPr/>
      </p:nvGrpSpPr>
      <p:grpSpPr>
        <a:xfrm>
          <a:off x="0" y="0"/>
          <a:ext cx="0" cy="0"/>
          <a:chOff x="0" y="0"/>
          <a:chExt cx="0" cy="0"/>
        </a:xfrm>
      </p:grpSpPr>
      <p:sp>
        <p:nvSpPr>
          <p:cNvPr id="461" name="Google Shape;461;p67"/>
          <p:cNvSpPr txBox="1">
            <a:spLocks noGrp="1"/>
          </p:cNvSpPr>
          <p:nvPr>
            <p:ph type="title"/>
          </p:nvPr>
        </p:nvSpPr>
        <p:spPr>
          <a:xfrm>
            <a:off x="342900" y="457200"/>
            <a:ext cx="8458200" cy="1581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cxnSp>
        <p:nvCxnSpPr>
          <p:cNvPr id="462" name="Google Shape;462;p67"/>
          <p:cNvCxnSpPr/>
          <p:nvPr/>
        </p:nvCxnSpPr>
        <p:spPr>
          <a:xfrm>
            <a:off x="342977" y="460693"/>
            <a:ext cx="8471100" cy="0"/>
          </a:xfrm>
          <a:prstGeom prst="straightConnector1">
            <a:avLst/>
          </a:prstGeom>
          <a:noFill/>
          <a:ln w="9525" cap="flat" cmpd="sng">
            <a:solidFill>
              <a:schemeClr val="dk1"/>
            </a:solidFill>
            <a:prstDash val="solid"/>
            <a:round/>
            <a:headEnd type="none" w="sm" len="sm"/>
            <a:tailEnd type="none" w="sm" len="sm"/>
          </a:ln>
        </p:spPr>
      </p:cxnSp>
      <p:cxnSp>
        <p:nvCxnSpPr>
          <p:cNvPr id="463" name="Google Shape;463;p67"/>
          <p:cNvCxnSpPr/>
          <p:nvPr/>
        </p:nvCxnSpPr>
        <p:spPr>
          <a:xfrm>
            <a:off x="342977" y="2038918"/>
            <a:ext cx="8471100" cy="0"/>
          </a:xfrm>
          <a:prstGeom prst="straightConnector1">
            <a:avLst/>
          </a:prstGeom>
          <a:noFill/>
          <a:ln w="9525" cap="flat" cmpd="sng">
            <a:solidFill>
              <a:schemeClr val="dk1"/>
            </a:solidFill>
            <a:prstDash val="solid"/>
            <a:round/>
            <a:headEnd type="none" w="sm" len="sm"/>
            <a:tailEnd type="none" w="sm" len="sm"/>
          </a:ln>
        </p:spPr>
      </p:cxnSp>
      <p:sp>
        <p:nvSpPr>
          <p:cNvPr id="464" name="Google Shape;464;p67"/>
          <p:cNvSpPr/>
          <p:nvPr/>
        </p:nvSpPr>
        <p:spPr>
          <a:xfrm>
            <a:off x="453727" y="2387675"/>
            <a:ext cx="132900" cy="132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67"/>
          <p:cNvSpPr txBox="1">
            <a:spLocks noGrp="1"/>
          </p:cNvSpPr>
          <p:nvPr>
            <p:ph type="subTitle" idx="1"/>
          </p:nvPr>
        </p:nvSpPr>
        <p:spPr>
          <a:xfrm>
            <a:off x="645275" y="2291984"/>
            <a:ext cx="3621300" cy="259200"/>
          </a:xfrm>
          <a:prstGeom prst="rect">
            <a:avLst/>
          </a:prstGeom>
          <a:noFill/>
          <a:ln>
            <a:noFill/>
          </a:ln>
        </p:spPr>
        <p:txBody>
          <a:bodyPr spcFirstLastPara="1" wrap="square" lIns="91425" tIns="91425" rIns="91425" bIns="91425" anchor="t" anchorCtr="0">
            <a:noAutofit/>
          </a:bodyPr>
          <a:lstStyle>
            <a:lvl1pPr lvl="0" algn="l">
              <a:lnSpc>
                <a:spcPct val="110000"/>
              </a:lnSpc>
              <a:spcBef>
                <a:spcPts val="0"/>
              </a:spcBef>
              <a:spcAft>
                <a:spcPts val="0"/>
              </a:spcAft>
              <a:buSzPts val="1000"/>
              <a:buFont typeface="IBM Plex Mono Medium"/>
              <a:buNone/>
              <a:defRPr/>
            </a:lvl1pPr>
            <a:lvl2pPr lvl="1" algn="l">
              <a:lnSpc>
                <a:spcPct val="110000"/>
              </a:lnSpc>
              <a:spcBef>
                <a:spcPts val="400"/>
              </a:spcBef>
              <a:spcAft>
                <a:spcPts val="0"/>
              </a:spcAft>
              <a:buSzPts val="1000"/>
              <a:buFont typeface="IBM Plex Mono Medium"/>
              <a:buNone/>
              <a:defRPr/>
            </a:lvl2pPr>
            <a:lvl3pPr lvl="2" algn="l">
              <a:lnSpc>
                <a:spcPct val="110000"/>
              </a:lnSpc>
              <a:spcBef>
                <a:spcPts val="400"/>
              </a:spcBef>
              <a:spcAft>
                <a:spcPts val="0"/>
              </a:spcAft>
              <a:buSzPts val="1000"/>
              <a:buFont typeface="IBM Plex Mono Medium"/>
              <a:buNone/>
              <a:defRPr/>
            </a:lvl3pPr>
            <a:lvl4pPr lvl="3" algn="l">
              <a:lnSpc>
                <a:spcPct val="110000"/>
              </a:lnSpc>
              <a:spcBef>
                <a:spcPts val="400"/>
              </a:spcBef>
              <a:spcAft>
                <a:spcPts val="0"/>
              </a:spcAft>
              <a:buSzPts val="1000"/>
              <a:buFont typeface="IBM Plex Mono Medium"/>
              <a:buNone/>
              <a:defRPr/>
            </a:lvl4pPr>
            <a:lvl5pPr lvl="4" algn="l">
              <a:lnSpc>
                <a:spcPct val="110000"/>
              </a:lnSpc>
              <a:spcBef>
                <a:spcPts val="400"/>
              </a:spcBef>
              <a:spcAft>
                <a:spcPts val="0"/>
              </a:spcAft>
              <a:buSzPts val="1000"/>
              <a:buFont typeface="IBM Plex Mono Medium"/>
              <a:buNone/>
              <a:defRPr/>
            </a:lvl5pPr>
            <a:lvl6pPr lvl="5" algn="l">
              <a:lnSpc>
                <a:spcPct val="110000"/>
              </a:lnSpc>
              <a:spcBef>
                <a:spcPts val="400"/>
              </a:spcBef>
              <a:spcAft>
                <a:spcPts val="0"/>
              </a:spcAft>
              <a:buSzPts val="1000"/>
              <a:buFont typeface="IBM Plex Mono Medium"/>
              <a:buNone/>
              <a:defRPr/>
            </a:lvl6pPr>
            <a:lvl7pPr lvl="6" algn="l">
              <a:lnSpc>
                <a:spcPct val="110000"/>
              </a:lnSpc>
              <a:spcBef>
                <a:spcPts val="400"/>
              </a:spcBef>
              <a:spcAft>
                <a:spcPts val="0"/>
              </a:spcAft>
              <a:buSzPts val="1000"/>
              <a:buFont typeface="IBM Plex Mono Medium"/>
              <a:buNone/>
              <a:defRPr/>
            </a:lvl7pPr>
            <a:lvl8pPr lvl="7" algn="l">
              <a:lnSpc>
                <a:spcPct val="110000"/>
              </a:lnSpc>
              <a:spcBef>
                <a:spcPts val="400"/>
              </a:spcBef>
              <a:spcAft>
                <a:spcPts val="0"/>
              </a:spcAft>
              <a:buSzPts val="1000"/>
              <a:buFont typeface="IBM Plex Mono Medium"/>
              <a:buNone/>
              <a:defRPr/>
            </a:lvl8pPr>
            <a:lvl9pPr lvl="8" algn="l">
              <a:lnSpc>
                <a:spcPct val="110000"/>
              </a:lnSpc>
              <a:spcBef>
                <a:spcPts val="400"/>
              </a:spcBef>
              <a:spcAft>
                <a:spcPts val="400"/>
              </a:spcAft>
              <a:buSzPts val="1000"/>
              <a:buFont typeface="IBM Plex Mono Medium"/>
              <a:buNone/>
              <a:defRPr/>
            </a:lvl9pPr>
          </a:lstStyle>
          <a:p>
            <a:endParaRPr/>
          </a:p>
        </p:txBody>
      </p:sp>
      <p:sp>
        <p:nvSpPr>
          <p:cNvPr id="466" name="Google Shape;466;p67"/>
          <p:cNvSpPr txBox="1">
            <a:spLocks noGrp="1"/>
          </p:cNvSpPr>
          <p:nvPr>
            <p:ph type="body" idx="2"/>
          </p:nvPr>
        </p:nvSpPr>
        <p:spPr>
          <a:xfrm>
            <a:off x="342975" y="2710450"/>
            <a:ext cx="3923700" cy="1734600"/>
          </a:xfrm>
          <a:prstGeom prst="rect">
            <a:avLst/>
          </a:prstGeom>
          <a:noFill/>
          <a:ln>
            <a:noFill/>
          </a:ln>
        </p:spPr>
        <p:txBody>
          <a:bodyPr spcFirstLastPara="1" wrap="square" lIns="91425" tIns="91425" rIns="91425" bIns="91425" anchor="t" anchorCtr="0">
            <a:noAutofit/>
          </a:bodyPr>
          <a:lstStyle>
            <a:lvl1pPr marL="457200" lvl="0" indent="-304800" algn="l">
              <a:lnSpc>
                <a:spcPct val="110000"/>
              </a:lnSpc>
              <a:spcBef>
                <a:spcPts val="0"/>
              </a:spcBef>
              <a:spcAft>
                <a:spcPts val="0"/>
              </a:spcAft>
              <a:buSzPts val="1200"/>
              <a:buChar char="●"/>
              <a:defRPr/>
            </a:lvl1pPr>
            <a:lvl2pPr marL="914400" lvl="1" indent="-304800" algn="l">
              <a:lnSpc>
                <a:spcPct val="110000"/>
              </a:lnSpc>
              <a:spcBef>
                <a:spcPts val="500"/>
              </a:spcBef>
              <a:spcAft>
                <a:spcPts val="0"/>
              </a:spcAft>
              <a:buSzPts val="1200"/>
              <a:buChar char="○"/>
              <a:defRPr/>
            </a:lvl2pPr>
            <a:lvl3pPr marL="1371600" lvl="2" indent="-304800" algn="l">
              <a:lnSpc>
                <a:spcPct val="110000"/>
              </a:lnSpc>
              <a:spcBef>
                <a:spcPts val="500"/>
              </a:spcBef>
              <a:spcAft>
                <a:spcPts val="0"/>
              </a:spcAft>
              <a:buSzPts val="1200"/>
              <a:buChar char="■"/>
              <a:defRPr/>
            </a:lvl3pPr>
            <a:lvl4pPr marL="1828800" lvl="3" indent="-304800" algn="l">
              <a:lnSpc>
                <a:spcPct val="110000"/>
              </a:lnSpc>
              <a:spcBef>
                <a:spcPts val="500"/>
              </a:spcBef>
              <a:spcAft>
                <a:spcPts val="0"/>
              </a:spcAft>
              <a:buSzPts val="1200"/>
              <a:buChar char="●"/>
              <a:defRPr/>
            </a:lvl4pPr>
            <a:lvl5pPr marL="2286000" lvl="4" indent="-304800" algn="l">
              <a:lnSpc>
                <a:spcPct val="110000"/>
              </a:lnSpc>
              <a:spcBef>
                <a:spcPts val="500"/>
              </a:spcBef>
              <a:spcAft>
                <a:spcPts val="0"/>
              </a:spcAft>
              <a:buSzPts val="1200"/>
              <a:buChar char="○"/>
              <a:defRPr/>
            </a:lvl5pPr>
            <a:lvl6pPr marL="2743200" lvl="5" indent="-304800" algn="l">
              <a:lnSpc>
                <a:spcPct val="110000"/>
              </a:lnSpc>
              <a:spcBef>
                <a:spcPts val="500"/>
              </a:spcBef>
              <a:spcAft>
                <a:spcPts val="0"/>
              </a:spcAft>
              <a:buSzPts val="1200"/>
              <a:buChar char="■"/>
              <a:defRPr/>
            </a:lvl6pPr>
            <a:lvl7pPr marL="3200400" lvl="6" indent="-304800" algn="l">
              <a:lnSpc>
                <a:spcPct val="110000"/>
              </a:lnSpc>
              <a:spcBef>
                <a:spcPts val="500"/>
              </a:spcBef>
              <a:spcAft>
                <a:spcPts val="0"/>
              </a:spcAft>
              <a:buSzPts val="1200"/>
              <a:buChar char="●"/>
              <a:defRPr/>
            </a:lvl7pPr>
            <a:lvl8pPr marL="3657600" lvl="7" indent="-304800" algn="l">
              <a:lnSpc>
                <a:spcPct val="110000"/>
              </a:lnSpc>
              <a:spcBef>
                <a:spcPts val="500"/>
              </a:spcBef>
              <a:spcAft>
                <a:spcPts val="0"/>
              </a:spcAft>
              <a:buSzPts val="1200"/>
              <a:buChar char="○"/>
              <a:defRPr/>
            </a:lvl8pPr>
            <a:lvl9pPr marL="4114800" lvl="8" indent="-304800" algn="l">
              <a:lnSpc>
                <a:spcPct val="110000"/>
              </a:lnSpc>
              <a:spcBef>
                <a:spcPts val="500"/>
              </a:spcBef>
              <a:spcAft>
                <a:spcPts val="500"/>
              </a:spcAft>
              <a:buSzPts val="1200"/>
              <a:buChar char="■"/>
              <a:defRPr/>
            </a:lvl9pPr>
          </a:lstStyle>
          <a:p>
            <a:endParaRPr/>
          </a:p>
        </p:txBody>
      </p:sp>
      <p:cxnSp>
        <p:nvCxnSpPr>
          <p:cNvPr id="467" name="Google Shape;467;p67"/>
          <p:cNvCxnSpPr/>
          <p:nvPr/>
        </p:nvCxnSpPr>
        <p:spPr>
          <a:xfrm>
            <a:off x="342977" y="4568993"/>
            <a:ext cx="8471100" cy="0"/>
          </a:xfrm>
          <a:prstGeom prst="straightConnector1">
            <a:avLst/>
          </a:prstGeom>
          <a:noFill/>
          <a:ln w="9525" cap="flat" cmpd="sng">
            <a:solidFill>
              <a:schemeClr val="dk1"/>
            </a:solidFill>
            <a:prstDash val="solid"/>
            <a:round/>
            <a:headEnd type="none" w="sm" len="sm"/>
            <a:tailEnd type="none" w="sm" len="sm"/>
          </a:ln>
        </p:spPr>
      </p:cxnSp>
      <p:sp>
        <p:nvSpPr>
          <p:cNvPr id="468" name="Google Shape;468;p67"/>
          <p:cNvSpPr/>
          <p:nvPr/>
        </p:nvSpPr>
        <p:spPr>
          <a:xfrm>
            <a:off x="4689277" y="2387675"/>
            <a:ext cx="132900" cy="132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67"/>
          <p:cNvSpPr txBox="1">
            <a:spLocks noGrp="1"/>
          </p:cNvSpPr>
          <p:nvPr>
            <p:ph type="subTitle" idx="3"/>
          </p:nvPr>
        </p:nvSpPr>
        <p:spPr>
          <a:xfrm>
            <a:off x="4880825" y="2291984"/>
            <a:ext cx="3621300" cy="259200"/>
          </a:xfrm>
          <a:prstGeom prst="rect">
            <a:avLst/>
          </a:prstGeom>
          <a:noFill/>
          <a:ln>
            <a:noFill/>
          </a:ln>
        </p:spPr>
        <p:txBody>
          <a:bodyPr spcFirstLastPara="1" wrap="square" lIns="91425" tIns="91425" rIns="91425" bIns="91425" anchor="t" anchorCtr="0">
            <a:noAutofit/>
          </a:bodyPr>
          <a:lstStyle>
            <a:lvl1pPr lvl="0" algn="l">
              <a:lnSpc>
                <a:spcPct val="110000"/>
              </a:lnSpc>
              <a:spcBef>
                <a:spcPts val="0"/>
              </a:spcBef>
              <a:spcAft>
                <a:spcPts val="0"/>
              </a:spcAft>
              <a:buSzPts val="1000"/>
              <a:buFont typeface="IBM Plex Mono Medium"/>
              <a:buNone/>
              <a:defRPr/>
            </a:lvl1pPr>
            <a:lvl2pPr lvl="1" algn="l">
              <a:lnSpc>
                <a:spcPct val="110000"/>
              </a:lnSpc>
              <a:spcBef>
                <a:spcPts val="400"/>
              </a:spcBef>
              <a:spcAft>
                <a:spcPts val="0"/>
              </a:spcAft>
              <a:buSzPts val="1000"/>
              <a:buFont typeface="IBM Plex Mono Medium"/>
              <a:buNone/>
              <a:defRPr/>
            </a:lvl2pPr>
            <a:lvl3pPr lvl="2" algn="l">
              <a:lnSpc>
                <a:spcPct val="110000"/>
              </a:lnSpc>
              <a:spcBef>
                <a:spcPts val="400"/>
              </a:spcBef>
              <a:spcAft>
                <a:spcPts val="0"/>
              </a:spcAft>
              <a:buSzPts val="1000"/>
              <a:buFont typeface="IBM Plex Mono Medium"/>
              <a:buNone/>
              <a:defRPr/>
            </a:lvl3pPr>
            <a:lvl4pPr lvl="3" algn="l">
              <a:lnSpc>
                <a:spcPct val="110000"/>
              </a:lnSpc>
              <a:spcBef>
                <a:spcPts val="400"/>
              </a:spcBef>
              <a:spcAft>
                <a:spcPts val="0"/>
              </a:spcAft>
              <a:buSzPts val="1000"/>
              <a:buFont typeface="IBM Plex Mono Medium"/>
              <a:buNone/>
              <a:defRPr/>
            </a:lvl4pPr>
            <a:lvl5pPr lvl="4" algn="l">
              <a:lnSpc>
                <a:spcPct val="110000"/>
              </a:lnSpc>
              <a:spcBef>
                <a:spcPts val="400"/>
              </a:spcBef>
              <a:spcAft>
                <a:spcPts val="0"/>
              </a:spcAft>
              <a:buSzPts val="1000"/>
              <a:buFont typeface="IBM Plex Mono Medium"/>
              <a:buNone/>
              <a:defRPr/>
            </a:lvl5pPr>
            <a:lvl6pPr lvl="5" algn="l">
              <a:lnSpc>
                <a:spcPct val="110000"/>
              </a:lnSpc>
              <a:spcBef>
                <a:spcPts val="400"/>
              </a:spcBef>
              <a:spcAft>
                <a:spcPts val="0"/>
              </a:spcAft>
              <a:buSzPts val="1000"/>
              <a:buFont typeface="IBM Plex Mono Medium"/>
              <a:buNone/>
              <a:defRPr/>
            </a:lvl6pPr>
            <a:lvl7pPr lvl="6" algn="l">
              <a:lnSpc>
                <a:spcPct val="110000"/>
              </a:lnSpc>
              <a:spcBef>
                <a:spcPts val="400"/>
              </a:spcBef>
              <a:spcAft>
                <a:spcPts val="0"/>
              </a:spcAft>
              <a:buSzPts val="1000"/>
              <a:buFont typeface="IBM Plex Mono Medium"/>
              <a:buNone/>
              <a:defRPr/>
            </a:lvl7pPr>
            <a:lvl8pPr lvl="7" algn="l">
              <a:lnSpc>
                <a:spcPct val="110000"/>
              </a:lnSpc>
              <a:spcBef>
                <a:spcPts val="400"/>
              </a:spcBef>
              <a:spcAft>
                <a:spcPts val="0"/>
              </a:spcAft>
              <a:buSzPts val="1000"/>
              <a:buFont typeface="IBM Plex Mono Medium"/>
              <a:buNone/>
              <a:defRPr/>
            </a:lvl8pPr>
            <a:lvl9pPr lvl="8" algn="l">
              <a:lnSpc>
                <a:spcPct val="110000"/>
              </a:lnSpc>
              <a:spcBef>
                <a:spcPts val="400"/>
              </a:spcBef>
              <a:spcAft>
                <a:spcPts val="400"/>
              </a:spcAft>
              <a:buSzPts val="1000"/>
              <a:buFont typeface="IBM Plex Mono Medium"/>
              <a:buNone/>
              <a:defRPr/>
            </a:lvl9pPr>
          </a:lstStyle>
          <a:p>
            <a:endParaRPr/>
          </a:p>
        </p:txBody>
      </p:sp>
      <p:sp>
        <p:nvSpPr>
          <p:cNvPr id="470" name="Google Shape;470;p67"/>
          <p:cNvSpPr txBox="1">
            <a:spLocks noGrp="1"/>
          </p:cNvSpPr>
          <p:nvPr>
            <p:ph type="body" idx="4"/>
          </p:nvPr>
        </p:nvSpPr>
        <p:spPr>
          <a:xfrm>
            <a:off x="4578525" y="2710450"/>
            <a:ext cx="3923700" cy="1734600"/>
          </a:xfrm>
          <a:prstGeom prst="rect">
            <a:avLst/>
          </a:prstGeom>
          <a:noFill/>
          <a:ln>
            <a:noFill/>
          </a:ln>
        </p:spPr>
        <p:txBody>
          <a:bodyPr spcFirstLastPara="1" wrap="square" lIns="91425" tIns="91425" rIns="91425" bIns="91425" anchor="t" anchorCtr="0">
            <a:noAutofit/>
          </a:bodyPr>
          <a:lstStyle>
            <a:lvl1pPr marL="457200" lvl="0" indent="-304800" algn="l">
              <a:lnSpc>
                <a:spcPct val="110000"/>
              </a:lnSpc>
              <a:spcBef>
                <a:spcPts val="0"/>
              </a:spcBef>
              <a:spcAft>
                <a:spcPts val="0"/>
              </a:spcAft>
              <a:buSzPts val="1200"/>
              <a:buChar char="●"/>
              <a:defRPr/>
            </a:lvl1pPr>
            <a:lvl2pPr marL="914400" lvl="1" indent="-304800" algn="l">
              <a:lnSpc>
                <a:spcPct val="110000"/>
              </a:lnSpc>
              <a:spcBef>
                <a:spcPts val="500"/>
              </a:spcBef>
              <a:spcAft>
                <a:spcPts val="0"/>
              </a:spcAft>
              <a:buSzPts val="1200"/>
              <a:buChar char="○"/>
              <a:defRPr/>
            </a:lvl2pPr>
            <a:lvl3pPr marL="1371600" lvl="2" indent="-304800" algn="l">
              <a:lnSpc>
                <a:spcPct val="110000"/>
              </a:lnSpc>
              <a:spcBef>
                <a:spcPts val="500"/>
              </a:spcBef>
              <a:spcAft>
                <a:spcPts val="0"/>
              </a:spcAft>
              <a:buSzPts val="1200"/>
              <a:buChar char="■"/>
              <a:defRPr/>
            </a:lvl3pPr>
            <a:lvl4pPr marL="1828800" lvl="3" indent="-304800" algn="l">
              <a:lnSpc>
                <a:spcPct val="110000"/>
              </a:lnSpc>
              <a:spcBef>
                <a:spcPts val="500"/>
              </a:spcBef>
              <a:spcAft>
                <a:spcPts val="0"/>
              </a:spcAft>
              <a:buSzPts val="1200"/>
              <a:buChar char="●"/>
              <a:defRPr/>
            </a:lvl4pPr>
            <a:lvl5pPr marL="2286000" lvl="4" indent="-304800" algn="l">
              <a:lnSpc>
                <a:spcPct val="110000"/>
              </a:lnSpc>
              <a:spcBef>
                <a:spcPts val="500"/>
              </a:spcBef>
              <a:spcAft>
                <a:spcPts val="0"/>
              </a:spcAft>
              <a:buSzPts val="1200"/>
              <a:buChar char="○"/>
              <a:defRPr/>
            </a:lvl5pPr>
            <a:lvl6pPr marL="2743200" lvl="5" indent="-304800" algn="l">
              <a:lnSpc>
                <a:spcPct val="110000"/>
              </a:lnSpc>
              <a:spcBef>
                <a:spcPts val="500"/>
              </a:spcBef>
              <a:spcAft>
                <a:spcPts val="0"/>
              </a:spcAft>
              <a:buSzPts val="1200"/>
              <a:buChar char="■"/>
              <a:defRPr/>
            </a:lvl6pPr>
            <a:lvl7pPr marL="3200400" lvl="6" indent="-304800" algn="l">
              <a:lnSpc>
                <a:spcPct val="110000"/>
              </a:lnSpc>
              <a:spcBef>
                <a:spcPts val="500"/>
              </a:spcBef>
              <a:spcAft>
                <a:spcPts val="0"/>
              </a:spcAft>
              <a:buSzPts val="1200"/>
              <a:buChar char="●"/>
              <a:defRPr/>
            </a:lvl7pPr>
            <a:lvl8pPr marL="3657600" lvl="7" indent="-304800" algn="l">
              <a:lnSpc>
                <a:spcPct val="110000"/>
              </a:lnSpc>
              <a:spcBef>
                <a:spcPts val="500"/>
              </a:spcBef>
              <a:spcAft>
                <a:spcPts val="0"/>
              </a:spcAft>
              <a:buSzPts val="1200"/>
              <a:buChar char="○"/>
              <a:defRPr/>
            </a:lvl8pPr>
            <a:lvl9pPr marL="4114800" lvl="8" indent="-304800" algn="l">
              <a:lnSpc>
                <a:spcPct val="110000"/>
              </a:lnSpc>
              <a:spcBef>
                <a:spcPts val="500"/>
              </a:spcBef>
              <a:spcAft>
                <a:spcPts val="500"/>
              </a:spcAft>
              <a:buSzPts val="1200"/>
              <a:buChar char="■"/>
              <a:defRPr/>
            </a:lvl9pPr>
          </a:lstStyle>
          <a:p>
            <a:endParaRPr/>
          </a:p>
        </p:txBody>
      </p:sp>
      <p:sp>
        <p:nvSpPr>
          <p:cNvPr id="471" name="Google Shape;471;p67"/>
          <p:cNvSpPr txBox="1">
            <a:spLocks noGrp="1"/>
          </p:cNvSpPr>
          <p:nvPr>
            <p:ph type="sldNum" idx="12"/>
          </p:nvPr>
        </p:nvSpPr>
        <p:spPr>
          <a:xfrm>
            <a:off x="8229600" y="4799170"/>
            <a:ext cx="457200" cy="2739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
        <p:nvSpPr>
          <p:cNvPr id="472" name="Google Shape;472;p67"/>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5544">
          <p15:clr>
            <a:srgbClr val="E46962"/>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Four big ideas">
  <p:cSld name="CUSTOM_6_1_1">
    <p:spTree>
      <p:nvGrpSpPr>
        <p:cNvPr id="1" name="Shape 473"/>
        <p:cNvGrpSpPr/>
        <p:nvPr/>
      </p:nvGrpSpPr>
      <p:grpSpPr>
        <a:xfrm>
          <a:off x="0" y="0"/>
          <a:ext cx="0" cy="0"/>
          <a:chOff x="0" y="0"/>
          <a:chExt cx="0" cy="0"/>
        </a:xfrm>
      </p:grpSpPr>
      <p:sp>
        <p:nvSpPr>
          <p:cNvPr id="474" name="Google Shape;474;p68"/>
          <p:cNvSpPr txBox="1">
            <a:spLocks noGrp="1"/>
          </p:cNvSpPr>
          <p:nvPr>
            <p:ph type="body" idx="1"/>
          </p:nvPr>
        </p:nvSpPr>
        <p:spPr>
          <a:xfrm>
            <a:off x="6696350" y="2710450"/>
            <a:ext cx="1889700" cy="1734600"/>
          </a:xfrm>
          <a:prstGeom prst="rect">
            <a:avLst/>
          </a:prstGeom>
          <a:noFill/>
          <a:ln>
            <a:noFill/>
          </a:ln>
        </p:spPr>
        <p:txBody>
          <a:bodyPr spcFirstLastPara="1" wrap="square" lIns="91425" tIns="91425" rIns="91425" bIns="91425" anchor="t" anchorCtr="0">
            <a:noAutofit/>
          </a:bodyPr>
          <a:lstStyle>
            <a:lvl1pPr marL="457200" lvl="0" indent="-304800" algn="l">
              <a:lnSpc>
                <a:spcPct val="110000"/>
              </a:lnSpc>
              <a:spcBef>
                <a:spcPts val="0"/>
              </a:spcBef>
              <a:spcAft>
                <a:spcPts val="0"/>
              </a:spcAft>
              <a:buSzPts val="1200"/>
              <a:buChar char="●"/>
              <a:defRPr/>
            </a:lvl1pPr>
            <a:lvl2pPr marL="914400" lvl="1" indent="-304800" algn="l">
              <a:lnSpc>
                <a:spcPct val="110000"/>
              </a:lnSpc>
              <a:spcBef>
                <a:spcPts val="500"/>
              </a:spcBef>
              <a:spcAft>
                <a:spcPts val="0"/>
              </a:spcAft>
              <a:buSzPts val="1200"/>
              <a:buChar char="○"/>
              <a:defRPr/>
            </a:lvl2pPr>
            <a:lvl3pPr marL="1371600" lvl="2" indent="-304800" algn="l">
              <a:lnSpc>
                <a:spcPct val="110000"/>
              </a:lnSpc>
              <a:spcBef>
                <a:spcPts val="500"/>
              </a:spcBef>
              <a:spcAft>
                <a:spcPts val="0"/>
              </a:spcAft>
              <a:buSzPts val="1200"/>
              <a:buChar char="■"/>
              <a:defRPr/>
            </a:lvl3pPr>
            <a:lvl4pPr marL="1828800" lvl="3" indent="-304800" algn="l">
              <a:lnSpc>
                <a:spcPct val="110000"/>
              </a:lnSpc>
              <a:spcBef>
                <a:spcPts val="500"/>
              </a:spcBef>
              <a:spcAft>
                <a:spcPts val="0"/>
              </a:spcAft>
              <a:buSzPts val="1200"/>
              <a:buChar char="●"/>
              <a:defRPr/>
            </a:lvl4pPr>
            <a:lvl5pPr marL="2286000" lvl="4" indent="-304800" algn="l">
              <a:lnSpc>
                <a:spcPct val="110000"/>
              </a:lnSpc>
              <a:spcBef>
                <a:spcPts val="500"/>
              </a:spcBef>
              <a:spcAft>
                <a:spcPts val="0"/>
              </a:spcAft>
              <a:buSzPts val="1200"/>
              <a:buChar char="○"/>
              <a:defRPr/>
            </a:lvl5pPr>
            <a:lvl6pPr marL="2743200" lvl="5" indent="-304800" algn="l">
              <a:lnSpc>
                <a:spcPct val="110000"/>
              </a:lnSpc>
              <a:spcBef>
                <a:spcPts val="500"/>
              </a:spcBef>
              <a:spcAft>
                <a:spcPts val="0"/>
              </a:spcAft>
              <a:buSzPts val="1200"/>
              <a:buChar char="■"/>
              <a:defRPr/>
            </a:lvl6pPr>
            <a:lvl7pPr marL="3200400" lvl="6" indent="-304800" algn="l">
              <a:lnSpc>
                <a:spcPct val="110000"/>
              </a:lnSpc>
              <a:spcBef>
                <a:spcPts val="500"/>
              </a:spcBef>
              <a:spcAft>
                <a:spcPts val="0"/>
              </a:spcAft>
              <a:buSzPts val="1200"/>
              <a:buChar char="●"/>
              <a:defRPr/>
            </a:lvl7pPr>
            <a:lvl8pPr marL="3657600" lvl="7" indent="-304800" algn="l">
              <a:lnSpc>
                <a:spcPct val="110000"/>
              </a:lnSpc>
              <a:spcBef>
                <a:spcPts val="500"/>
              </a:spcBef>
              <a:spcAft>
                <a:spcPts val="0"/>
              </a:spcAft>
              <a:buSzPts val="1200"/>
              <a:buChar char="○"/>
              <a:defRPr/>
            </a:lvl8pPr>
            <a:lvl9pPr marL="4114800" lvl="8" indent="-304800" algn="l">
              <a:lnSpc>
                <a:spcPct val="110000"/>
              </a:lnSpc>
              <a:spcBef>
                <a:spcPts val="500"/>
              </a:spcBef>
              <a:spcAft>
                <a:spcPts val="500"/>
              </a:spcAft>
              <a:buSzPts val="1200"/>
              <a:buChar char="■"/>
              <a:defRPr/>
            </a:lvl9pPr>
          </a:lstStyle>
          <a:p>
            <a:endParaRPr/>
          </a:p>
        </p:txBody>
      </p:sp>
      <p:sp>
        <p:nvSpPr>
          <p:cNvPr id="475" name="Google Shape;475;p68"/>
          <p:cNvSpPr txBox="1">
            <a:spLocks noGrp="1"/>
          </p:cNvSpPr>
          <p:nvPr>
            <p:ph type="title"/>
          </p:nvPr>
        </p:nvSpPr>
        <p:spPr>
          <a:xfrm>
            <a:off x="342900" y="457200"/>
            <a:ext cx="8458200" cy="1581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cxnSp>
        <p:nvCxnSpPr>
          <p:cNvPr id="476" name="Google Shape;476;p68"/>
          <p:cNvCxnSpPr/>
          <p:nvPr/>
        </p:nvCxnSpPr>
        <p:spPr>
          <a:xfrm>
            <a:off x="342977" y="460693"/>
            <a:ext cx="8471100" cy="0"/>
          </a:xfrm>
          <a:prstGeom prst="straightConnector1">
            <a:avLst/>
          </a:prstGeom>
          <a:noFill/>
          <a:ln w="9525" cap="flat" cmpd="sng">
            <a:solidFill>
              <a:schemeClr val="dk1"/>
            </a:solidFill>
            <a:prstDash val="solid"/>
            <a:round/>
            <a:headEnd type="none" w="sm" len="sm"/>
            <a:tailEnd type="none" w="sm" len="sm"/>
          </a:ln>
        </p:spPr>
      </p:cxnSp>
      <p:cxnSp>
        <p:nvCxnSpPr>
          <p:cNvPr id="477" name="Google Shape;477;p68"/>
          <p:cNvCxnSpPr/>
          <p:nvPr/>
        </p:nvCxnSpPr>
        <p:spPr>
          <a:xfrm>
            <a:off x="342977" y="2038918"/>
            <a:ext cx="8471100" cy="0"/>
          </a:xfrm>
          <a:prstGeom prst="straightConnector1">
            <a:avLst/>
          </a:prstGeom>
          <a:noFill/>
          <a:ln w="9525" cap="flat" cmpd="sng">
            <a:solidFill>
              <a:schemeClr val="dk1"/>
            </a:solidFill>
            <a:prstDash val="solid"/>
            <a:round/>
            <a:headEnd type="none" w="sm" len="sm"/>
            <a:tailEnd type="none" w="sm" len="sm"/>
          </a:ln>
        </p:spPr>
      </p:cxnSp>
      <p:cxnSp>
        <p:nvCxnSpPr>
          <p:cNvPr id="478" name="Google Shape;478;p68"/>
          <p:cNvCxnSpPr/>
          <p:nvPr/>
        </p:nvCxnSpPr>
        <p:spPr>
          <a:xfrm>
            <a:off x="342977" y="4568993"/>
            <a:ext cx="8471100" cy="0"/>
          </a:xfrm>
          <a:prstGeom prst="straightConnector1">
            <a:avLst/>
          </a:prstGeom>
          <a:noFill/>
          <a:ln w="9525" cap="flat" cmpd="sng">
            <a:solidFill>
              <a:schemeClr val="dk1"/>
            </a:solidFill>
            <a:prstDash val="solid"/>
            <a:round/>
            <a:headEnd type="none" w="sm" len="sm"/>
            <a:tailEnd type="none" w="sm" len="sm"/>
          </a:ln>
        </p:spPr>
      </p:cxnSp>
      <p:sp>
        <p:nvSpPr>
          <p:cNvPr id="479" name="Google Shape;479;p68"/>
          <p:cNvSpPr/>
          <p:nvPr/>
        </p:nvSpPr>
        <p:spPr>
          <a:xfrm>
            <a:off x="453727" y="2387675"/>
            <a:ext cx="132900" cy="132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68"/>
          <p:cNvSpPr txBox="1">
            <a:spLocks noGrp="1"/>
          </p:cNvSpPr>
          <p:nvPr>
            <p:ph type="subTitle" idx="2"/>
          </p:nvPr>
        </p:nvSpPr>
        <p:spPr>
          <a:xfrm>
            <a:off x="645275" y="2291984"/>
            <a:ext cx="1587300" cy="259200"/>
          </a:xfrm>
          <a:prstGeom prst="rect">
            <a:avLst/>
          </a:prstGeom>
          <a:noFill/>
          <a:ln>
            <a:noFill/>
          </a:ln>
        </p:spPr>
        <p:txBody>
          <a:bodyPr spcFirstLastPara="1" wrap="square" lIns="91425" tIns="91425" rIns="91425" bIns="91425" anchor="t" anchorCtr="0">
            <a:noAutofit/>
          </a:bodyPr>
          <a:lstStyle>
            <a:lvl1pPr lvl="0" algn="l">
              <a:lnSpc>
                <a:spcPct val="110000"/>
              </a:lnSpc>
              <a:spcBef>
                <a:spcPts val="0"/>
              </a:spcBef>
              <a:spcAft>
                <a:spcPts val="0"/>
              </a:spcAft>
              <a:buSzPts val="1000"/>
              <a:buFont typeface="IBM Plex Mono Medium"/>
              <a:buNone/>
              <a:defRPr/>
            </a:lvl1pPr>
            <a:lvl2pPr lvl="1" algn="l">
              <a:lnSpc>
                <a:spcPct val="110000"/>
              </a:lnSpc>
              <a:spcBef>
                <a:spcPts val="400"/>
              </a:spcBef>
              <a:spcAft>
                <a:spcPts val="0"/>
              </a:spcAft>
              <a:buSzPts val="1000"/>
              <a:buFont typeface="IBM Plex Mono Medium"/>
              <a:buNone/>
              <a:defRPr/>
            </a:lvl2pPr>
            <a:lvl3pPr lvl="2" algn="l">
              <a:lnSpc>
                <a:spcPct val="110000"/>
              </a:lnSpc>
              <a:spcBef>
                <a:spcPts val="400"/>
              </a:spcBef>
              <a:spcAft>
                <a:spcPts val="0"/>
              </a:spcAft>
              <a:buSzPts val="1000"/>
              <a:buFont typeface="IBM Plex Mono Medium"/>
              <a:buNone/>
              <a:defRPr/>
            </a:lvl3pPr>
            <a:lvl4pPr lvl="3" algn="l">
              <a:lnSpc>
                <a:spcPct val="110000"/>
              </a:lnSpc>
              <a:spcBef>
                <a:spcPts val="400"/>
              </a:spcBef>
              <a:spcAft>
                <a:spcPts val="0"/>
              </a:spcAft>
              <a:buSzPts val="1000"/>
              <a:buFont typeface="IBM Plex Mono Medium"/>
              <a:buNone/>
              <a:defRPr/>
            </a:lvl4pPr>
            <a:lvl5pPr lvl="4" algn="l">
              <a:lnSpc>
                <a:spcPct val="110000"/>
              </a:lnSpc>
              <a:spcBef>
                <a:spcPts val="400"/>
              </a:spcBef>
              <a:spcAft>
                <a:spcPts val="0"/>
              </a:spcAft>
              <a:buSzPts val="1000"/>
              <a:buFont typeface="IBM Plex Mono Medium"/>
              <a:buNone/>
              <a:defRPr/>
            </a:lvl5pPr>
            <a:lvl6pPr lvl="5" algn="l">
              <a:lnSpc>
                <a:spcPct val="110000"/>
              </a:lnSpc>
              <a:spcBef>
                <a:spcPts val="400"/>
              </a:spcBef>
              <a:spcAft>
                <a:spcPts val="0"/>
              </a:spcAft>
              <a:buSzPts val="1000"/>
              <a:buFont typeface="IBM Plex Mono Medium"/>
              <a:buNone/>
              <a:defRPr/>
            </a:lvl6pPr>
            <a:lvl7pPr lvl="6" algn="l">
              <a:lnSpc>
                <a:spcPct val="110000"/>
              </a:lnSpc>
              <a:spcBef>
                <a:spcPts val="400"/>
              </a:spcBef>
              <a:spcAft>
                <a:spcPts val="0"/>
              </a:spcAft>
              <a:buSzPts val="1000"/>
              <a:buFont typeface="IBM Plex Mono Medium"/>
              <a:buNone/>
              <a:defRPr/>
            </a:lvl7pPr>
            <a:lvl8pPr lvl="7" algn="l">
              <a:lnSpc>
                <a:spcPct val="110000"/>
              </a:lnSpc>
              <a:spcBef>
                <a:spcPts val="400"/>
              </a:spcBef>
              <a:spcAft>
                <a:spcPts val="0"/>
              </a:spcAft>
              <a:buSzPts val="1000"/>
              <a:buFont typeface="IBM Plex Mono Medium"/>
              <a:buNone/>
              <a:defRPr/>
            </a:lvl8pPr>
            <a:lvl9pPr lvl="8" algn="l">
              <a:lnSpc>
                <a:spcPct val="110000"/>
              </a:lnSpc>
              <a:spcBef>
                <a:spcPts val="400"/>
              </a:spcBef>
              <a:spcAft>
                <a:spcPts val="400"/>
              </a:spcAft>
              <a:buSzPts val="1000"/>
              <a:buFont typeface="IBM Plex Mono Medium"/>
              <a:buNone/>
              <a:defRPr/>
            </a:lvl9pPr>
          </a:lstStyle>
          <a:p>
            <a:endParaRPr/>
          </a:p>
        </p:txBody>
      </p:sp>
      <p:sp>
        <p:nvSpPr>
          <p:cNvPr id="481" name="Google Shape;481;p68"/>
          <p:cNvSpPr txBox="1">
            <a:spLocks noGrp="1"/>
          </p:cNvSpPr>
          <p:nvPr>
            <p:ph type="body" idx="3"/>
          </p:nvPr>
        </p:nvSpPr>
        <p:spPr>
          <a:xfrm>
            <a:off x="342975" y="2710450"/>
            <a:ext cx="1889700" cy="1734600"/>
          </a:xfrm>
          <a:prstGeom prst="rect">
            <a:avLst/>
          </a:prstGeom>
          <a:noFill/>
          <a:ln>
            <a:noFill/>
          </a:ln>
        </p:spPr>
        <p:txBody>
          <a:bodyPr spcFirstLastPara="1" wrap="square" lIns="91425" tIns="91425" rIns="91425" bIns="91425" anchor="t" anchorCtr="0">
            <a:noAutofit/>
          </a:bodyPr>
          <a:lstStyle>
            <a:lvl1pPr marL="457200" lvl="0" indent="-304800" algn="l">
              <a:lnSpc>
                <a:spcPct val="110000"/>
              </a:lnSpc>
              <a:spcBef>
                <a:spcPts val="0"/>
              </a:spcBef>
              <a:spcAft>
                <a:spcPts val="0"/>
              </a:spcAft>
              <a:buSzPts val="1200"/>
              <a:buChar char="●"/>
              <a:defRPr/>
            </a:lvl1pPr>
            <a:lvl2pPr marL="914400" lvl="1" indent="-304800" algn="l">
              <a:lnSpc>
                <a:spcPct val="110000"/>
              </a:lnSpc>
              <a:spcBef>
                <a:spcPts val="500"/>
              </a:spcBef>
              <a:spcAft>
                <a:spcPts val="0"/>
              </a:spcAft>
              <a:buSzPts val="1200"/>
              <a:buChar char="○"/>
              <a:defRPr/>
            </a:lvl2pPr>
            <a:lvl3pPr marL="1371600" lvl="2" indent="-304800" algn="l">
              <a:lnSpc>
                <a:spcPct val="110000"/>
              </a:lnSpc>
              <a:spcBef>
                <a:spcPts val="500"/>
              </a:spcBef>
              <a:spcAft>
                <a:spcPts val="0"/>
              </a:spcAft>
              <a:buSzPts val="1200"/>
              <a:buChar char="■"/>
              <a:defRPr/>
            </a:lvl3pPr>
            <a:lvl4pPr marL="1828800" lvl="3" indent="-304800" algn="l">
              <a:lnSpc>
                <a:spcPct val="110000"/>
              </a:lnSpc>
              <a:spcBef>
                <a:spcPts val="500"/>
              </a:spcBef>
              <a:spcAft>
                <a:spcPts val="0"/>
              </a:spcAft>
              <a:buSzPts val="1200"/>
              <a:buChar char="●"/>
              <a:defRPr/>
            </a:lvl4pPr>
            <a:lvl5pPr marL="2286000" lvl="4" indent="-304800" algn="l">
              <a:lnSpc>
                <a:spcPct val="110000"/>
              </a:lnSpc>
              <a:spcBef>
                <a:spcPts val="500"/>
              </a:spcBef>
              <a:spcAft>
                <a:spcPts val="0"/>
              </a:spcAft>
              <a:buSzPts val="1200"/>
              <a:buChar char="○"/>
              <a:defRPr/>
            </a:lvl5pPr>
            <a:lvl6pPr marL="2743200" lvl="5" indent="-304800" algn="l">
              <a:lnSpc>
                <a:spcPct val="110000"/>
              </a:lnSpc>
              <a:spcBef>
                <a:spcPts val="500"/>
              </a:spcBef>
              <a:spcAft>
                <a:spcPts val="0"/>
              </a:spcAft>
              <a:buSzPts val="1200"/>
              <a:buChar char="■"/>
              <a:defRPr/>
            </a:lvl6pPr>
            <a:lvl7pPr marL="3200400" lvl="6" indent="-304800" algn="l">
              <a:lnSpc>
                <a:spcPct val="110000"/>
              </a:lnSpc>
              <a:spcBef>
                <a:spcPts val="500"/>
              </a:spcBef>
              <a:spcAft>
                <a:spcPts val="0"/>
              </a:spcAft>
              <a:buSzPts val="1200"/>
              <a:buChar char="●"/>
              <a:defRPr/>
            </a:lvl7pPr>
            <a:lvl8pPr marL="3657600" lvl="7" indent="-304800" algn="l">
              <a:lnSpc>
                <a:spcPct val="110000"/>
              </a:lnSpc>
              <a:spcBef>
                <a:spcPts val="500"/>
              </a:spcBef>
              <a:spcAft>
                <a:spcPts val="0"/>
              </a:spcAft>
              <a:buSzPts val="1200"/>
              <a:buChar char="○"/>
              <a:defRPr/>
            </a:lvl8pPr>
            <a:lvl9pPr marL="4114800" lvl="8" indent="-304800" algn="l">
              <a:lnSpc>
                <a:spcPct val="110000"/>
              </a:lnSpc>
              <a:spcBef>
                <a:spcPts val="500"/>
              </a:spcBef>
              <a:spcAft>
                <a:spcPts val="500"/>
              </a:spcAft>
              <a:buSzPts val="1200"/>
              <a:buChar char="■"/>
              <a:defRPr/>
            </a:lvl9pPr>
          </a:lstStyle>
          <a:p>
            <a:endParaRPr/>
          </a:p>
        </p:txBody>
      </p:sp>
      <p:sp>
        <p:nvSpPr>
          <p:cNvPr id="482" name="Google Shape;482;p68"/>
          <p:cNvSpPr/>
          <p:nvPr/>
        </p:nvSpPr>
        <p:spPr>
          <a:xfrm>
            <a:off x="4689277" y="2387675"/>
            <a:ext cx="132900" cy="132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68"/>
          <p:cNvSpPr txBox="1">
            <a:spLocks noGrp="1"/>
          </p:cNvSpPr>
          <p:nvPr>
            <p:ph type="subTitle" idx="4"/>
          </p:nvPr>
        </p:nvSpPr>
        <p:spPr>
          <a:xfrm>
            <a:off x="4880825" y="2291984"/>
            <a:ext cx="1587300" cy="259200"/>
          </a:xfrm>
          <a:prstGeom prst="rect">
            <a:avLst/>
          </a:prstGeom>
          <a:noFill/>
          <a:ln>
            <a:noFill/>
          </a:ln>
        </p:spPr>
        <p:txBody>
          <a:bodyPr spcFirstLastPara="1" wrap="square" lIns="91425" tIns="91425" rIns="91425" bIns="91425" anchor="t" anchorCtr="0">
            <a:noAutofit/>
          </a:bodyPr>
          <a:lstStyle>
            <a:lvl1pPr lvl="0" algn="l">
              <a:lnSpc>
                <a:spcPct val="110000"/>
              </a:lnSpc>
              <a:spcBef>
                <a:spcPts val="0"/>
              </a:spcBef>
              <a:spcAft>
                <a:spcPts val="0"/>
              </a:spcAft>
              <a:buSzPts val="1000"/>
              <a:buFont typeface="IBM Plex Mono Medium"/>
              <a:buNone/>
              <a:defRPr/>
            </a:lvl1pPr>
            <a:lvl2pPr lvl="1" algn="l">
              <a:lnSpc>
                <a:spcPct val="110000"/>
              </a:lnSpc>
              <a:spcBef>
                <a:spcPts val="400"/>
              </a:spcBef>
              <a:spcAft>
                <a:spcPts val="0"/>
              </a:spcAft>
              <a:buSzPts val="1000"/>
              <a:buFont typeface="IBM Plex Mono Medium"/>
              <a:buNone/>
              <a:defRPr/>
            </a:lvl2pPr>
            <a:lvl3pPr lvl="2" algn="l">
              <a:lnSpc>
                <a:spcPct val="110000"/>
              </a:lnSpc>
              <a:spcBef>
                <a:spcPts val="400"/>
              </a:spcBef>
              <a:spcAft>
                <a:spcPts val="0"/>
              </a:spcAft>
              <a:buSzPts val="1000"/>
              <a:buFont typeface="IBM Plex Mono Medium"/>
              <a:buNone/>
              <a:defRPr/>
            </a:lvl3pPr>
            <a:lvl4pPr lvl="3" algn="l">
              <a:lnSpc>
                <a:spcPct val="110000"/>
              </a:lnSpc>
              <a:spcBef>
                <a:spcPts val="400"/>
              </a:spcBef>
              <a:spcAft>
                <a:spcPts val="0"/>
              </a:spcAft>
              <a:buSzPts val="1000"/>
              <a:buFont typeface="IBM Plex Mono Medium"/>
              <a:buNone/>
              <a:defRPr/>
            </a:lvl4pPr>
            <a:lvl5pPr lvl="4" algn="l">
              <a:lnSpc>
                <a:spcPct val="110000"/>
              </a:lnSpc>
              <a:spcBef>
                <a:spcPts val="400"/>
              </a:spcBef>
              <a:spcAft>
                <a:spcPts val="0"/>
              </a:spcAft>
              <a:buSzPts val="1000"/>
              <a:buFont typeface="IBM Plex Mono Medium"/>
              <a:buNone/>
              <a:defRPr/>
            </a:lvl5pPr>
            <a:lvl6pPr lvl="5" algn="l">
              <a:lnSpc>
                <a:spcPct val="110000"/>
              </a:lnSpc>
              <a:spcBef>
                <a:spcPts val="400"/>
              </a:spcBef>
              <a:spcAft>
                <a:spcPts val="0"/>
              </a:spcAft>
              <a:buSzPts val="1000"/>
              <a:buFont typeface="IBM Plex Mono Medium"/>
              <a:buNone/>
              <a:defRPr/>
            </a:lvl6pPr>
            <a:lvl7pPr lvl="6" algn="l">
              <a:lnSpc>
                <a:spcPct val="110000"/>
              </a:lnSpc>
              <a:spcBef>
                <a:spcPts val="400"/>
              </a:spcBef>
              <a:spcAft>
                <a:spcPts val="0"/>
              </a:spcAft>
              <a:buSzPts val="1000"/>
              <a:buFont typeface="IBM Plex Mono Medium"/>
              <a:buNone/>
              <a:defRPr/>
            </a:lvl7pPr>
            <a:lvl8pPr lvl="7" algn="l">
              <a:lnSpc>
                <a:spcPct val="110000"/>
              </a:lnSpc>
              <a:spcBef>
                <a:spcPts val="400"/>
              </a:spcBef>
              <a:spcAft>
                <a:spcPts val="0"/>
              </a:spcAft>
              <a:buSzPts val="1000"/>
              <a:buFont typeface="IBM Plex Mono Medium"/>
              <a:buNone/>
              <a:defRPr/>
            </a:lvl8pPr>
            <a:lvl9pPr lvl="8" algn="l">
              <a:lnSpc>
                <a:spcPct val="110000"/>
              </a:lnSpc>
              <a:spcBef>
                <a:spcPts val="400"/>
              </a:spcBef>
              <a:spcAft>
                <a:spcPts val="400"/>
              </a:spcAft>
              <a:buSzPts val="1000"/>
              <a:buFont typeface="IBM Plex Mono Medium"/>
              <a:buNone/>
              <a:defRPr/>
            </a:lvl9pPr>
          </a:lstStyle>
          <a:p>
            <a:endParaRPr/>
          </a:p>
        </p:txBody>
      </p:sp>
      <p:sp>
        <p:nvSpPr>
          <p:cNvPr id="484" name="Google Shape;484;p68"/>
          <p:cNvSpPr txBox="1">
            <a:spLocks noGrp="1"/>
          </p:cNvSpPr>
          <p:nvPr>
            <p:ph type="body" idx="5"/>
          </p:nvPr>
        </p:nvSpPr>
        <p:spPr>
          <a:xfrm>
            <a:off x="4578525" y="2710450"/>
            <a:ext cx="1889700" cy="1734600"/>
          </a:xfrm>
          <a:prstGeom prst="rect">
            <a:avLst/>
          </a:prstGeom>
          <a:noFill/>
          <a:ln>
            <a:noFill/>
          </a:ln>
        </p:spPr>
        <p:txBody>
          <a:bodyPr spcFirstLastPara="1" wrap="square" lIns="91425" tIns="91425" rIns="91425" bIns="91425" anchor="t" anchorCtr="0">
            <a:noAutofit/>
          </a:bodyPr>
          <a:lstStyle>
            <a:lvl1pPr marL="457200" lvl="0" indent="-304800" algn="l">
              <a:lnSpc>
                <a:spcPct val="110000"/>
              </a:lnSpc>
              <a:spcBef>
                <a:spcPts val="0"/>
              </a:spcBef>
              <a:spcAft>
                <a:spcPts val="0"/>
              </a:spcAft>
              <a:buSzPts val="1200"/>
              <a:buChar char="●"/>
              <a:defRPr/>
            </a:lvl1pPr>
            <a:lvl2pPr marL="914400" lvl="1" indent="-304800" algn="l">
              <a:lnSpc>
                <a:spcPct val="110000"/>
              </a:lnSpc>
              <a:spcBef>
                <a:spcPts val="500"/>
              </a:spcBef>
              <a:spcAft>
                <a:spcPts val="0"/>
              </a:spcAft>
              <a:buSzPts val="1200"/>
              <a:buChar char="○"/>
              <a:defRPr/>
            </a:lvl2pPr>
            <a:lvl3pPr marL="1371600" lvl="2" indent="-304800" algn="l">
              <a:lnSpc>
                <a:spcPct val="110000"/>
              </a:lnSpc>
              <a:spcBef>
                <a:spcPts val="500"/>
              </a:spcBef>
              <a:spcAft>
                <a:spcPts val="0"/>
              </a:spcAft>
              <a:buSzPts val="1200"/>
              <a:buChar char="■"/>
              <a:defRPr/>
            </a:lvl3pPr>
            <a:lvl4pPr marL="1828800" lvl="3" indent="-304800" algn="l">
              <a:lnSpc>
                <a:spcPct val="110000"/>
              </a:lnSpc>
              <a:spcBef>
                <a:spcPts val="500"/>
              </a:spcBef>
              <a:spcAft>
                <a:spcPts val="0"/>
              </a:spcAft>
              <a:buSzPts val="1200"/>
              <a:buChar char="●"/>
              <a:defRPr/>
            </a:lvl4pPr>
            <a:lvl5pPr marL="2286000" lvl="4" indent="-304800" algn="l">
              <a:lnSpc>
                <a:spcPct val="110000"/>
              </a:lnSpc>
              <a:spcBef>
                <a:spcPts val="500"/>
              </a:spcBef>
              <a:spcAft>
                <a:spcPts val="0"/>
              </a:spcAft>
              <a:buSzPts val="1200"/>
              <a:buChar char="○"/>
              <a:defRPr/>
            </a:lvl5pPr>
            <a:lvl6pPr marL="2743200" lvl="5" indent="-304800" algn="l">
              <a:lnSpc>
                <a:spcPct val="110000"/>
              </a:lnSpc>
              <a:spcBef>
                <a:spcPts val="500"/>
              </a:spcBef>
              <a:spcAft>
                <a:spcPts val="0"/>
              </a:spcAft>
              <a:buSzPts val="1200"/>
              <a:buChar char="■"/>
              <a:defRPr/>
            </a:lvl6pPr>
            <a:lvl7pPr marL="3200400" lvl="6" indent="-304800" algn="l">
              <a:lnSpc>
                <a:spcPct val="110000"/>
              </a:lnSpc>
              <a:spcBef>
                <a:spcPts val="500"/>
              </a:spcBef>
              <a:spcAft>
                <a:spcPts val="0"/>
              </a:spcAft>
              <a:buSzPts val="1200"/>
              <a:buChar char="●"/>
              <a:defRPr/>
            </a:lvl7pPr>
            <a:lvl8pPr marL="3657600" lvl="7" indent="-304800" algn="l">
              <a:lnSpc>
                <a:spcPct val="110000"/>
              </a:lnSpc>
              <a:spcBef>
                <a:spcPts val="500"/>
              </a:spcBef>
              <a:spcAft>
                <a:spcPts val="0"/>
              </a:spcAft>
              <a:buSzPts val="1200"/>
              <a:buChar char="○"/>
              <a:defRPr/>
            </a:lvl8pPr>
            <a:lvl9pPr marL="4114800" lvl="8" indent="-304800" algn="l">
              <a:lnSpc>
                <a:spcPct val="110000"/>
              </a:lnSpc>
              <a:spcBef>
                <a:spcPts val="500"/>
              </a:spcBef>
              <a:spcAft>
                <a:spcPts val="500"/>
              </a:spcAft>
              <a:buSzPts val="1200"/>
              <a:buChar char="■"/>
              <a:defRPr/>
            </a:lvl9pPr>
          </a:lstStyle>
          <a:p>
            <a:endParaRPr/>
          </a:p>
        </p:txBody>
      </p:sp>
      <p:sp>
        <p:nvSpPr>
          <p:cNvPr id="485" name="Google Shape;485;p68"/>
          <p:cNvSpPr/>
          <p:nvPr/>
        </p:nvSpPr>
        <p:spPr>
          <a:xfrm>
            <a:off x="2571452" y="2387675"/>
            <a:ext cx="132900" cy="132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68"/>
          <p:cNvSpPr txBox="1">
            <a:spLocks noGrp="1"/>
          </p:cNvSpPr>
          <p:nvPr>
            <p:ph type="subTitle" idx="6"/>
          </p:nvPr>
        </p:nvSpPr>
        <p:spPr>
          <a:xfrm>
            <a:off x="2763000" y="2291984"/>
            <a:ext cx="1587300" cy="259200"/>
          </a:xfrm>
          <a:prstGeom prst="rect">
            <a:avLst/>
          </a:prstGeom>
          <a:noFill/>
          <a:ln>
            <a:noFill/>
          </a:ln>
        </p:spPr>
        <p:txBody>
          <a:bodyPr spcFirstLastPara="1" wrap="square" lIns="91425" tIns="91425" rIns="91425" bIns="91425" anchor="t" anchorCtr="0">
            <a:noAutofit/>
          </a:bodyPr>
          <a:lstStyle>
            <a:lvl1pPr lvl="0" algn="l">
              <a:lnSpc>
                <a:spcPct val="110000"/>
              </a:lnSpc>
              <a:spcBef>
                <a:spcPts val="0"/>
              </a:spcBef>
              <a:spcAft>
                <a:spcPts val="0"/>
              </a:spcAft>
              <a:buSzPts val="1000"/>
              <a:buFont typeface="IBM Plex Mono Medium"/>
              <a:buNone/>
              <a:defRPr/>
            </a:lvl1pPr>
            <a:lvl2pPr lvl="1" algn="l">
              <a:lnSpc>
                <a:spcPct val="110000"/>
              </a:lnSpc>
              <a:spcBef>
                <a:spcPts val="400"/>
              </a:spcBef>
              <a:spcAft>
                <a:spcPts val="0"/>
              </a:spcAft>
              <a:buSzPts val="1000"/>
              <a:buFont typeface="IBM Plex Mono Medium"/>
              <a:buNone/>
              <a:defRPr/>
            </a:lvl2pPr>
            <a:lvl3pPr lvl="2" algn="l">
              <a:lnSpc>
                <a:spcPct val="110000"/>
              </a:lnSpc>
              <a:spcBef>
                <a:spcPts val="400"/>
              </a:spcBef>
              <a:spcAft>
                <a:spcPts val="0"/>
              </a:spcAft>
              <a:buSzPts val="1000"/>
              <a:buFont typeface="IBM Plex Mono Medium"/>
              <a:buNone/>
              <a:defRPr/>
            </a:lvl3pPr>
            <a:lvl4pPr lvl="3" algn="l">
              <a:lnSpc>
                <a:spcPct val="110000"/>
              </a:lnSpc>
              <a:spcBef>
                <a:spcPts val="400"/>
              </a:spcBef>
              <a:spcAft>
                <a:spcPts val="0"/>
              </a:spcAft>
              <a:buSzPts val="1000"/>
              <a:buFont typeface="IBM Plex Mono Medium"/>
              <a:buNone/>
              <a:defRPr/>
            </a:lvl4pPr>
            <a:lvl5pPr lvl="4" algn="l">
              <a:lnSpc>
                <a:spcPct val="110000"/>
              </a:lnSpc>
              <a:spcBef>
                <a:spcPts val="400"/>
              </a:spcBef>
              <a:spcAft>
                <a:spcPts val="0"/>
              </a:spcAft>
              <a:buSzPts val="1000"/>
              <a:buFont typeface="IBM Plex Mono Medium"/>
              <a:buNone/>
              <a:defRPr/>
            </a:lvl5pPr>
            <a:lvl6pPr lvl="5" algn="l">
              <a:lnSpc>
                <a:spcPct val="110000"/>
              </a:lnSpc>
              <a:spcBef>
                <a:spcPts val="400"/>
              </a:spcBef>
              <a:spcAft>
                <a:spcPts val="0"/>
              </a:spcAft>
              <a:buSzPts val="1000"/>
              <a:buFont typeface="IBM Plex Mono Medium"/>
              <a:buNone/>
              <a:defRPr/>
            </a:lvl6pPr>
            <a:lvl7pPr lvl="6" algn="l">
              <a:lnSpc>
                <a:spcPct val="110000"/>
              </a:lnSpc>
              <a:spcBef>
                <a:spcPts val="400"/>
              </a:spcBef>
              <a:spcAft>
                <a:spcPts val="0"/>
              </a:spcAft>
              <a:buSzPts val="1000"/>
              <a:buFont typeface="IBM Plex Mono Medium"/>
              <a:buNone/>
              <a:defRPr/>
            </a:lvl7pPr>
            <a:lvl8pPr lvl="7" algn="l">
              <a:lnSpc>
                <a:spcPct val="110000"/>
              </a:lnSpc>
              <a:spcBef>
                <a:spcPts val="400"/>
              </a:spcBef>
              <a:spcAft>
                <a:spcPts val="0"/>
              </a:spcAft>
              <a:buSzPts val="1000"/>
              <a:buFont typeface="IBM Plex Mono Medium"/>
              <a:buNone/>
              <a:defRPr/>
            </a:lvl8pPr>
            <a:lvl9pPr lvl="8" algn="l">
              <a:lnSpc>
                <a:spcPct val="110000"/>
              </a:lnSpc>
              <a:spcBef>
                <a:spcPts val="400"/>
              </a:spcBef>
              <a:spcAft>
                <a:spcPts val="400"/>
              </a:spcAft>
              <a:buSzPts val="1000"/>
              <a:buFont typeface="IBM Plex Mono Medium"/>
              <a:buNone/>
              <a:defRPr/>
            </a:lvl9pPr>
          </a:lstStyle>
          <a:p>
            <a:endParaRPr/>
          </a:p>
        </p:txBody>
      </p:sp>
      <p:sp>
        <p:nvSpPr>
          <p:cNvPr id="487" name="Google Shape;487;p68"/>
          <p:cNvSpPr txBox="1">
            <a:spLocks noGrp="1"/>
          </p:cNvSpPr>
          <p:nvPr>
            <p:ph type="body" idx="7"/>
          </p:nvPr>
        </p:nvSpPr>
        <p:spPr>
          <a:xfrm>
            <a:off x="2460700" y="2710450"/>
            <a:ext cx="1889700" cy="1734600"/>
          </a:xfrm>
          <a:prstGeom prst="rect">
            <a:avLst/>
          </a:prstGeom>
          <a:noFill/>
          <a:ln>
            <a:noFill/>
          </a:ln>
        </p:spPr>
        <p:txBody>
          <a:bodyPr spcFirstLastPara="1" wrap="square" lIns="91425" tIns="91425" rIns="91425" bIns="91425" anchor="t" anchorCtr="0">
            <a:noAutofit/>
          </a:bodyPr>
          <a:lstStyle>
            <a:lvl1pPr marL="457200" lvl="0" indent="-304800" algn="l">
              <a:lnSpc>
                <a:spcPct val="110000"/>
              </a:lnSpc>
              <a:spcBef>
                <a:spcPts val="0"/>
              </a:spcBef>
              <a:spcAft>
                <a:spcPts val="0"/>
              </a:spcAft>
              <a:buSzPts val="1200"/>
              <a:buChar char="●"/>
              <a:defRPr/>
            </a:lvl1pPr>
            <a:lvl2pPr marL="914400" lvl="1" indent="-304800" algn="l">
              <a:lnSpc>
                <a:spcPct val="110000"/>
              </a:lnSpc>
              <a:spcBef>
                <a:spcPts val="500"/>
              </a:spcBef>
              <a:spcAft>
                <a:spcPts val="0"/>
              </a:spcAft>
              <a:buSzPts val="1200"/>
              <a:buChar char="○"/>
              <a:defRPr/>
            </a:lvl2pPr>
            <a:lvl3pPr marL="1371600" lvl="2" indent="-304800" algn="l">
              <a:lnSpc>
                <a:spcPct val="110000"/>
              </a:lnSpc>
              <a:spcBef>
                <a:spcPts val="500"/>
              </a:spcBef>
              <a:spcAft>
                <a:spcPts val="0"/>
              </a:spcAft>
              <a:buSzPts val="1200"/>
              <a:buChar char="■"/>
              <a:defRPr/>
            </a:lvl3pPr>
            <a:lvl4pPr marL="1828800" lvl="3" indent="-304800" algn="l">
              <a:lnSpc>
                <a:spcPct val="110000"/>
              </a:lnSpc>
              <a:spcBef>
                <a:spcPts val="500"/>
              </a:spcBef>
              <a:spcAft>
                <a:spcPts val="0"/>
              </a:spcAft>
              <a:buSzPts val="1200"/>
              <a:buChar char="●"/>
              <a:defRPr/>
            </a:lvl4pPr>
            <a:lvl5pPr marL="2286000" lvl="4" indent="-304800" algn="l">
              <a:lnSpc>
                <a:spcPct val="110000"/>
              </a:lnSpc>
              <a:spcBef>
                <a:spcPts val="500"/>
              </a:spcBef>
              <a:spcAft>
                <a:spcPts val="0"/>
              </a:spcAft>
              <a:buSzPts val="1200"/>
              <a:buChar char="○"/>
              <a:defRPr/>
            </a:lvl5pPr>
            <a:lvl6pPr marL="2743200" lvl="5" indent="-304800" algn="l">
              <a:lnSpc>
                <a:spcPct val="110000"/>
              </a:lnSpc>
              <a:spcBef>
                <a:spcPts val="500"/>
              </a:spcBef>
              <a:spcAft>
                <a:spcPts val="0"/>
              </a:spcAft>
              <a:buSzPts val="1200"/>
              <a:buChar char="■"/>
              <a:defRPr/>
            </a:lvl6pPr>
            <a:lvl7pPr marL="3200400" lvl="6" indent="-304800" algn="l">
              <a:lnSpc>
                <a:spcPct val="110000"/>
              </a:lnSpc>
              <a:spcBef>
                <a:spcPts val="500"/>
              </a:spcBef>
              <a:spcAft>
                <a:spcPts val="0"/>
              </a:spcAft>
              <a:buSzPts val="1200"/>
              <a:buChar char="●"/>
              <a:defRPr/>
            </a:lvl7pPr>
            <a:lvl8pPr marL="3657600" lvl="7" indent="-304800" algn="l">
              <a:lnSpc>
                <a:spcPct val="110000"/>
              </a:lnSpc>
              <a:spcBef>
                <a:spcPts val="500"/>
              </a:spcBef>
              <a:spcAft>
                <a:spcPts val="0"/>
              </a:spcAft>
              <a:buSzPts val="1200"/>
              <a:buChar char="○"/>
              <a:defRPr/>
            </a:lvl8pPr>
            <a:lvl9pPr marL="4114800" lvl="8" indent="-304800" algn="l">
              <a:lnSpc>
                <a:spcPct val="110000"/>
              </a:lnSpc>
              <a:spcBef>
                <a:spcPts val="500"/>
              </a:spcBef>
              <a:spcAft>
                <a:spcPts val="500"/>
              </a:spcAft>
              <a:buSzPts val="1200"/>
              <a:buChar char="■"/>
              <a:defRPr/>
            </a:lvl9pPr>
          </a:lstStyle>
          <a:p>
            <a:endParaRPr/>
          </a:p>
        </p:txBody>
      </p:sp>
      <p:sp>
        <p:nvSpPr>
          <p:cNvPr id="488" name="Google Shape;488;p68"/>
          <p:cNvSpPr/>
          <p:nvPr/>
        </p:nvSpPr>
        <p:spPr>
          <a:xfrm>
            <a:off x="6807102" y="2387675"/>
            <a:ext cx="132900" cy="132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68"/>
          <p:cNvSpPr txBox="1">
            <a:spLocks noGrp="1"/>
          </p:cNvSpPr>
          <p:nvPr>
            <p:ph type="subTitle" idx="8"/>
          </p:nvPr>
        </p:nvSpPr>
        <p:spPr>
          <a:xfrm>
            <a:off x="6998650" y="2291984"/>
            <a:ext cx="1587300" cy="259200"/>
          </a:xfrm>
          <a:prstGeom prst="rect">
            <a:avLst/>
          </a:prstGeom>
          <a:noFill/>
          <a:ln>
            <a:noFill/>
          </a:ln>
        </p:spPr>
        <p:txBody>
          <a:bodyPr spcFirstLastPara="1" wrap="square" lIns="91425" tIns="91425" rIns="91425" bIns="91425" anchor="t" anchorCtr="0">
            <a:noAutofit/>
          </a:bodyPr>
          <a:lstStyle>
            <a:lvl1pPr lvl="0" algn="l">
              <a:lnSpc>
                <a:spcPct val="110000"/>
              </a:lnSpc>
              <a:spcBef>
                <a:spcPts val="0"/>
              </a:spcBef>
              <a:spcAft>
                <a:spcPts val="0"/>
              </a:spcAft>
              <a:buSzPts val="1000"/>
              <a:buFont typeface="IBM Plex Mono Medium"/>
              <a:buNone/>
              <a:defRPr/>
            </a:lvl1pPr>
            <a:lvl2pPr lvl="1" algn="l">
              <a:lnSpc>
                <a:spcPct val="110000"/>
              </a:lnSpc>
              <a:spcBef>
                <a:spcPts val="400"/>
              </a:spcBef>
              <a:spcAft>
                <a:spcPts val="0"/>
              </a:spcAft>
              <a:buSzPts val="1000"/>
              <a:buFont typeface="IBM Plex Mono Medium"/>
              <a:buNone/>
              <a:defRPr/>
            </a:lvl2pPr>
            <a:lvl3pPr lvl="2" algn="l">
              <a:lnSpc>
                <a:spcPct val="110000"/>
              </a:lnSpc>
              <a:spcBef>
                <a:spcPts val="400"/>
              </a:spcBef>
              <a:spcAft>
                <a:spcPts val="0"/>
              </a:spcAft>
              <a:buSzPts val="1000"/>
              <a:buFont typeface="IBM Plex Mono Medium"/>
              <a:buNone/>
              <a:defRPr/>
            </a:lvl3pPr>
            <a:lvl4pPr lvl="3" algn="l">
              <a:lnSpc>
                <a:spcPct val="110000"/>
              </a:lnSpc>
              <a:spcBef>
                <a:spcPts val="400"/>
              </a:spcBef>
              <a:spcAft>
                <a:spcPts val="0"/>
              </a:spcAft>
              <a:buSzPts val="1000"/>
              <a:buFont typeface="IBM Plex Mono Medium"/>
              <a:buNone/>
              <a:defRPr/>
            </a:lvl4pPr>
            <a:lvl5pPr lvl="4" algn="l">
              <a:lnSpc>
                <a:spcPct val="110000"/>
              </a:lnSpc>
              <a:spcBef>
                <a:spcPts val="400"/>
              </a:spcBef>
              <a:spcAft>
                <a:spcPts val="0"/>
              </a:spcAft>
              <a:buSzPts val="1000"/>
              <a:buFont typeface="IBM Plex Mono Medium"/>
              <a:buNone/>
              <a:defRPr/>
            </a:lvl5pPr>
            <a:lvl6pPr lvl="5" algn="l">
              <a:lnSpc>
                <a:spcPct val="110000"/>
              </a:lnSpc>
              <a:spcBef>
                <a:spcPts val="400"/>
              </a:spcBef>
              <a:spcAft>
                <a:spcPts val="0"/>
              </a:spcAft>
              <a:buSzPts val="1000"/>
              <a:buFont typeface="IBM Plex Mono Medium"/>
              <a:buNone/>
              <a:defRPr/>
            </a:lvl6pPr>
            <a:lvl7pPr lvl="6" algn="l">
              <a:lnSpc>
                <a:spcPct val="110000"/>
              </a:lnSpc>
              <a:spcBef>
                <a:spcPts val="400"/>
              </a:spcBef>
              <a:spcAft>
                <a:spcPts val="0"/>
              </a:spcAft>
              <a:buSzPts val="1000"/>
              <a:buFont typeface="IBM Plex Mono Medium"/>
              <a:buNone/>
              <a:defRPr/>
            </a:lvl7pPr>
            <a:lvl8pPr lvl="7" algn="l">
              <a:lnSpc>
                <a:spcPct val="110000"/>
              </a:lnSpc>
              <a:spcBef>
                <a:spcPts val="400"/>
              </a:spcBef>
              <a:spcAft>
                <a:spcPts val="0"/>
              </a:spcAft>
              <a:buSzPts val="1000"/>
              <a:buFont typeface="IBM Plex Mono Medium"/>
              <a:buNone/>
              <a:defRPr/>
            </a:lvl8pPr>
            <a:lvl9pPr lvl="8" algn="l">
              <a:lnSpc>
                <a:spcPct val="110000"/>
              </a:lnSpc>
              <a:spcBef>
                <a:spcPts val="400"/>
              </a:spcBef>
              <a:spcAft>
                <a:spcPts val="400"/>
              </a:spcAft>
              <a:buSzPts val="1000"/>
              <a:buFont typeface="IBM Plex Mono Medium"/>
              <a:buNone/>
              <a:defRPr/>
            </a:lvl9pPr>
          </a:lstStyle>
          <a:p>
            <a:endParaRPr/>
          </a:p>
        </p:txBody>
      </p:sp>
      <p:sp>
        <p:nvSpPr>
          <p:cNvPr id="490" name="Google Shape;490;p68"/>
          <p:cNvSpPr txBox="1">
            <a:spLocks noGrp="1"/>
          </p:cNvSpPr>
          <p:nvPr>
            <p:ph type="sldNum" idx="12"/>
          </p:nvPr>
        </p:nvSpPr>
        <p:spPr>
          <a:xfrm>
            <a:off x="8229600" y="4799170"/>
            <a:ext cx="457200" cy="2739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
        <p:nvSpPr>
          <p:cNvPr id="491" name="Google Shape;491;p68"/>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5544">
          <p15:clr>
            <a:srgbClr val="E46962"/>
          </p15:clr>
        </p15:guide>
        <p15:guide id="2" pos="2884">
          <p15:clr>
            <a:srgbClr val="E46962"/>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wo columns">
  <p:cSld name="CUSTOM_3_2">
    <p:spTree>
      <p:nvGrpSpPr>
        <p:cNvPr id="1" name="Shape 492"/>
        <p:cNvGrpSpPr/>
        <p:nvPr/>
      </p:nvGrpSpPr>
      <p:grpSpPr>
        <a:xfrm>
          <a:off x="0" y="0"/>
          <a:ext cx="0" cy="0"/>
          <a:chOff x="0" y="0"/>
          <a:chExt cx="0" cy="0"/>
        </a:xfrm>
      </p:grpSpPr>
      <p:sp>
        <p:nvSpPr>
          <p:cNvPr id="493" name="Google Shape;493;p69"/>
          <p:cNvSpPr txBox="1">
            <a:spLocks noGrp="1"/>
          </p:cNvSpPr>
          <p:nvPr>
            <p:ph type="body" idx="1"/>
          </p:nvPr>
        </p:nvSpPr>
        <p:spPr>
          <a:xfrm>
            <a:off x="6129700" y="1058025"/>
            <a:ext cx="2556900" cy="3027300"/>
          </a:xfrm>
          <a:prstGeom prst="rect">
            <a:avLst/>
          </a:prstGeom>
          <a:noFill/>
          <a:ln>
            <a:noFill/>
          </a:ln>
        </p:spPr>
        <p:txBody>
          <a:bodyPr spcFirstLastPara="1" wrap="square" lIns="91425" tIns="91425" rIns="91425" bIns="91425" anchor="ctr" anchorCtr="0">
            <a:noAutofit/>
          </a:bodyPr>
          <a:lstStyle>
            <a:lvl1pPr marL="457200" lvl="0" indent="-304800" algn="l">
              <a:lnSpc>
                <a:spcPct val="110000"/>
              </a:lnSpc>
              <a:spcBef>
                <a:spcPts val="0"/>
              </a:spcBef>
              <a:spcAft>
                <a:spcPts val="0"/>
              </a:spcAft>
              <a:buSzPts val="1200"/>
              <a:buChar char="●"/>
              <a:defRPr/>
            </a:lvl1pPr>
            <a:lvl2pPr marL="914400" lvl="1" indent="-304800" algn="l">
              <a:lnSpc>
                <a:spcPct val="110000"/>
              </a:lnSpc>
              <a:spcBef>
                <a:spcPts val="500"/>
              </a:spcBef>
              <a:spcAft>
                <a:spcPts val="0"/>
              </a:spcAft>
              <a:buSzPts val="1200"/>
              <a:buChar char="○"/>
              <a:defRPr/>
            </a:lvl2pPr>
            <a:lvl3pPr marL="1371600" lvl="2" indent="-304800" algn="l">
              <a:lnSpc>
                <a:spcPct val="110000"/>
              </a:lnSpc>
              <a:spcBef>
                <a:spcPts val="500"/>
              </a:spcBef>
              <a:spcAft>
                <a:spcPts val="0"/>
              </a:spcAft>
              <a:buSzPts val="1200"/>
              <a:buChar char="■"/>
              <a:defRPr/>
            </a:lvl3pPr>
            <a:lvl4pPr marL="1828800" lvl="3" indent="-304800" algn="l">
              <a:lnSpc>
                <a:spcPct val="110000"/>
              </a:lnSpc>
              <a:spcBef>
                <a:spcPts val="500"/>
              </a:spcBef>
              <a:spcAft>
                <a:spcPts val="0"/>
              </a:spcAft>
              <a:buSzPts val="1200"/>
              <a:buChar char="●"/>
              <a:defRPr/>
            </a:lvl4pPr>
            <a:lvl5pPr marL="2286000" lvl="4" indent="-304800" algn="l">
              <a:lnSpc>
                <a:spcPct val="110000"/>
              </a:lnSpc>
              <a:spcBef>
                <a:spcPts val="500"/>
              </a:spcBef>
              <a:spcAft>
                <a:spcPts val="0"/>
              </a:spcAft>
              <a:buSzPts val="1200"/>
              <a:buChar char="○"/>
              <a:defRPr/>
            </a:lvl5pPr>
            <a:lvl6pPr marL="2743200" lvl="5" indent="-304800" algn="l">
              <a:lnSpc>
                <a:spcPct val="110000"/>
              </a:lnSpc>
              <a:spcBef>
                <a:spcPts val="500"/>
              </a:spcBef>
              <a:spcAft>
                <a:spcPts val="0"/>
              </a:spcAft>
              <a:buSzPts val="1200"/>
              <a:buChar char="■"/>
              <a:defRPr/>
            </a:lvl6pPr>
            <a:lvl7pPr marL="3200400" lvl="6" indent="-304800" algn="l">
              <a:lnSpc>
                <a:spcPct val="110000"/>
              </a:lnSpc>
              <a:spcBef>
                <a:spcPts val="500"/>
              </a:spcBef>
              <a:spcAft>
                <a:spcPts val="0"/>
              </a:spcAft>
              <a:buSzPts val="1200"/>
              <a:buChar char="●"/>
              <a:defRPr/>
            </a:lvl7pPr>
            <a:lvl8pPr marL="3657600" lvl="7" indent="-304800" algn="l">
              <a:lnSpc>
                <a:spcPct val="110000"/>
              </a:lnSpc>
              <a:spcBef>
                <a:spcPts val="500"/>
              </a:spcBef>
              <a:spcAft>
                <a:spcPts val="0"/>
              </a:spcAft>
              <a:buSzPts val="1200"/>
              <a:buChar char="○"/>
              <a:defRPr/>
            </a:lvl8pPr>
            <a:lvl9pPr marL="4114800" lvl="8" indent="-304800" algn="l">
              <a:lnSpc>
                <a:spcPct val="110000"/>
              </a:lnSpc>
              <a:spcBef>
                <a:spcPts val="500"/>
              </a:spcBef>
              <a:spcAft>
                <a:spcPts val="500"/>
              </a:spcAft>
              <a:buSzPts val="1200"/>
              <a:buChar char="■"/>
              <a:defRPr/>
            </a:lvl9pPr>
          </a:lstStyle>
          <a:p>
            <a:endParaRPr/>
          </a:p>
        </p:txBody>
      </p:sp>
      <p:sp>
        <p:nvSpPr>
          <p:cNvPr id="494" name="Google Shape;494;p69"/>
          <p:cNvSpPr txBox="1">
            <a:spLocks noGrp="1"/>
          </p:cNvSpPr>
          <p:nvPr>
            <p:ph type="body" idx="2"/>
          </p:nvPr>
        </p:nvSpPr>
        <p:spPr>
          <a:xfrm>
            <a:off x="4695000" y="1058025"/>
            <a:ext cx="1378200" cy="3027300"/>
          </a:xfrm>
          <a:prstGeom prst="rect">
            <a:avLst/>
          </a:prstGeom>
          <a:noFill/>
          <a:ln>
            <a:noFill/>
          </a:ln>
        </p:spPr>
        <p:txBody>
          <a:bodyPr spcFirstLastPara="1" wrap="square" lIns="91425" tIns="91425" rIns="91425" bIns="91425" anchor="ctr" anchorCtr="0">
            <a:noAutofit/>
          </a:bodyPr>
          <a:lstStyle>
            <a:lvl1pPr marL="457200" lvl="0" indent="-304800" algn="r">
              <a:lnSpc>
                <a:spcPct val="110000"/>
              </a:lnSpc>
              <a:spcBef>
                <a:spcPts val="0"/>
              </a:spcBef>
              <a:spcAft>
                <a:spcPts val="0"/>
              </a:spcAft>
              <a:buSzPts val="1200"/>
              <a:buChar char="●"/>
              <a:defRPr/>
            </a:lvl1pPr>
            <a:lvl2pPr marL="914400" lvl="1" indent="-304800" algn="r">
              <a:lnSpc>
                <a:spcPct val="110000"/>
              </a:lnSpc>
              <a:spcBef>
                <a:spcPts val="500"/>
              </a:spcBef>
              <a:spcAft>
                <a:spcPts val="0"/>
              </a:spcAft>
              <a:buSzPts val="1200"/>
              <a:buChar char="○"/>
              <a:defRPr/>
            </a:lvl2pPr>
            <a:lvl3pPr marL="1371600" lvl="2" indent="-304800" algn="r">
              <a:lnSpc>
                <a:spcPct val="110000"/>
              </a:lnSpc>
              <a:spcBef>
                <a:spcPts val="500"/>
              </a:spcBef>
              <a:spcAft>
                <a:spcPts val="0"/>
              </a:spcAft>
              <a:buSzPts val="1200"/>
              <a:buChar char="■"/>
              <a:defRPr/>
            </a:lvl3pPr>
            <a:lvl4pPr marL="1828800" lvl="3" indent="-304800" algn="r">
              <a:lnSpc>
                <a:spcPct val="110000"/>
              </a:lnSpc>
              <a:spcBef>
                <a:spcPts val="500"/>
              </a:spcBef>
              <a:spcAft>
                <a:spcPts val="0"/>
              </a:spcAft>
              <a:buSzPts val="1200"/>
              <a:buChar char="●"/>
              <a:defRPr/>
            </a:lvl4pPr>
            <a:lvl5pPr marL="2286000" lvl="4" indent="-304800" algn="r">
              <a:lnSpc>
                <a:spcPct val="110000"/>
              </a:lnSpc>
              <a:spcBef>
                <a:spcPts val="500"/>
              </a:spcBef>
              <a:spcAft>
                <a:spcPts val="0"/>
              </a:spcAft>
              <a:buSzPts val="1200"/>
              <a:buChar char="○"/>
              <a:defRPr/>
            </a:lvl5pPr>
            <a:lvl6pPr marL="2743200" lvl="5" indent="-304800" algn="r">
              <a:lnSpc>
                <a:spcPct val="110000"/>
              </a:lnSpc>
              <a:spcBef>
                <a:spcPts val="500"/>
              </a:spcBef>
              <a:spcAft>
                <a:spcPts val="0"/>
              </a:spcAft>
              <a:buSzPts val="1200"/>
              <a:buChar char="■"/>
              <a:defRPr/>
            </a:lvl6pPr>
            <a:lvl7pPr marL="3200400" lvl="6" indent="-304800" algn="r">
              <a:lnSpc>
                <a:spcPct val="110000"/>
              </a:lnSpc>
              <a:spcBef>
                <a:spcPts val="500"/>
              </a:spcBef>
              <a:spcAft>
                <a:spcPts val="0"/>
              </a:spcAft>
              <a:buSzPts val="1200"/>
              <a:buChar char="●"/>
              <a:defRPr/>
            </a:lvl7pPr>
            <a:lvl8pPr marL="3657600" lvl="7" indent="-304800" algn="r">
              <a:lnSpc>
                <a:spcPct val="110000"/>
              </a:lnSpc>
              <a:spcBef>
                <a:spcPts val="500"/>
              </a:spcBef>
              <a:spcAft>
                <a:spcPts val="0"/>
              </a:spcAft>
              <a:buSzPts val="1200"/>
              <a:buChar char="○"/>
              <a:defRPr/>
            </a:lvl8pPr>
            <a:lvl9pPr marL="4114800" lvl="8" indent="-304800" algn="r">
              <a:lnSpc>
                <a:spcPct val="110000"/>
              </a:lnSpc>
              <a:spcBef>
                <a:spcPts val="500"/>
              </a:spcBef>
              <a:spcAft>
                <a:spcPts val="500"/>
              </a:spcAft>
              <a:buSzPts val="1200"/>
              <a:buChar char="■"/>
              <a:defRPr/>
            </a:lvl9pPr>
          </a:lstStyle>
          <a:p>
            <a:endParaRPr/>
          </a:p>
        </p:txBody>
      </p:sp>
      <p:cxnSp>
        <p:nvCxnSpPr>
          <p:cNvPr id="495" name="Google Shape;495;p69"/>
          <p:cNvCxnSpPr/>
          <p:nvPr/>
        </p:nvCxnSpPr>
        <p:spPr>
          <a:xfrm rot="10800000">
            <a:off x="4572000" y="466575"/>
            <a:ext cx="0" cy="4107900"/>
          </a:xfrm>
          <a:prstGeom prst="straightConnector1">
            <a:avLst/>
          </a:prstGeom>
          <a:noFill/>
          <a:ln w="9525" cap="flat" cmpd="sng">
            <a:solidFill>
              <a:schemeClr val="dk1"/>
            </a:solidFill>
            <a:prstDash val="solid"/>
            <a:round/>
            <a:headEnd type="none" w="sm" len="sm"/>
            <a:tailEnd type="none" w="sm" len="sm"/>
          </a:ln>
        </p:spPr>
      </p:cxnSp>
      <p:sp>
        <p:nvSpPr>
          <p:cNvPr id="496" name="Google Shape;496;p69"/>
          <p:cNvSpPr txBox="1">
            <a:spLocks noGrp="1"/>
          </p:cNvSpPr>
          <p:nvPr>
            <p:ph type="title"/>
          </p:nvPr>
        </p:nvSpPr>
        <p:spPr>
          <a:xfrm>
            <a:off x="457200" y="1195125"/>
            <a:ext cx="4000500" cy="2613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a:lvl1pPr>
            <a:lvl2pPr lvl="1" algn="ctr">
              <a:lnSpc>
                <a:spcPct val="100000"/>
              </a:lnSpc>
              <a:spcBef>
                <a:spcPts val="0"/>
              </a:spcBef>
              <a:spcAft>
                <a:spcPts val="0"/>
              </a:spcAft>
              <a:buSzPts val="4200"/>
              <a:buNone/>
              <a:defRPr/>
            </a:lvl2pPr>
            <a:lvl3pPr lvl="2" algn="ctr">
              <a:lnSpc>
                <a:spcPct val="100000"/>
              </a:lnSpc>
              <a:spcBef>
                <a:spcPts val="0"/>
              </a:spcBef>
              <a:spcAft>
                <a:spcPts val="0"/>
              </a:spcAft>
              <a:buSzPts val="4200"/>
              <a:buNone/>
              <a:defRPr/>
            </a:lvl3pPr>
            <a:lvl4pPr lvl="3" algn="ctr">
              <a:lnSpc>
                <a:spcPct val="100000"/>
              </a:lnSpc>
              <a:spcBef>
                <a:spcPts val="0"/>
              </a:spcBef>
              <a:spcAft>
                <a:spcPts val="0"/>
              </a:spcAft>
              <a:buSzPts val="4200"/>
              <a:buNone/>
              <a:defRPr/>
            </a:lvl4pPr>
            <a:lvl5pPr lvl="4" algn="ctr">
              <a:lnSpc>
                <a:spcPct val="100000"/>
              </a:lnSpc>
              <a:spcBef>
                <a:spcPts val="0"/>
              </a:spcBef>
              <a:spcAft>
                <a:spcPts val="0"/>
              </a:spcAft>
              <a:buSzPts val="4200"/>
              <a:buNone/>
              <a:defRPr/>
            </a:lvl5pPr>
            <a:lvl6pPr lvl="5" algn="ctr">
              <a:lnSpc>
                <a:spcPct val="100000"/>
              </a:lnSpc>
              <a:spcBef>
                <a:spcPts val="0"/>
              </a:spcBef>
              <a:spcAft>
                <a:spcPts val="0"/>
              </a:spcAft>
              <a:buSzPts val="4200"/>
              <a:buNone/>
              <a:defRPr/>
            </a:lvl6pPr>
            <a:lvl7pPr lvl="6" algn="ctr">
              <a:lnSpc>
                <a:spcPct val="100000"/>
              </a:lnSpc>
              <a:spcBef>
                <a:spcPts val="0"/>
              </a:spcBef>
              <a:spcAft>
                <a:spcPts val="0"/>
              </a:spcAft>
              <a:buSzPts val="4200"/>
              <a:buNone/>
              <a:defRPr/>
            </a:lvl7pPr>
            <a:lvl8pPr lvl="7" algn="ctr">
              <a:lnSpc>
                <a:spcPct val="100000"/>
              </a:lnSpc>
              <a:spcBef>
                <a:spcPts val="0"/>
              </a:spcBef>
              <a:spcAft>
                <a:spcPts val="0"/>
              </a:spcAft>
              <a:buSzPts val="4200"/>
              <a:buNone/>
              <a:defRPr/>
            </a:lvl8pPr>
            <a:lvl9pPr lvl="8" algn="ctr">
              <a:lnSpc>
                <a:spcPct val="100000"/>
              </a:lnSpc>
              <a:spcBef>
                <a:spcPts val="0"/>
              </a:spcBef>
              <a:spcAft>
                <a:spcPts val="0"/>
              </a:spcAft>
              <a:buSzPts val="4200"/>
              <a:buNone/>
              <a:defRPr/>
            </a:lvl9pPr>
          </a:lstStyle>
          <a:p>
            <a:endParaRPr/>
          </a:p>
        </p:txBody>
      </p:sp>
      <p:cxnSp>
        <p:nvCxnSpPr>
          <p:cNvPr id="497" name="Google Shape;497;p69"/>
          <p:cNvCxnSpPr/>
          <p:nvPr/>
        </p:nvCxnSpPr>
        <p:spPr>
          <a:xfrm>
            <a:off x="342977" y="4568993"/>
            <a:ext cx="8471100" cy="0"/>
          </a:xfrm>
          <a:prstGeom prst="straightConnector1">
            <a:avLst/>
          </a:prstGeom>
          <a:noFill/>
          <a:ln w="9525" cap="flat" cmpd="sng">
            <a:solidFill>
              <a:schemeClr val="dk1"/>
            </a:solidFill>
            <a:prstDash val="solid"/>
            <a:round/>
            <a:headEnd type="none" w="sm" len="sm"/>
            <a:tailEnd type="none" w="sm" len="sm"/>
          </a:ln>
        </p:spPr>
      </p:cxnSp>
      <p:cxnSp>
        <p:nvCxnSpPr>
          <p:cNvPr id="498" name="Google Shape;498;p69"/>
          <p:cNvCxnSpPr/>
          <p:nvPr/>
        </p:nvCxnSpPr>
        <p:spPr>
          <a:xfrm>
            <a:off x="342977" y="460693"/>
            <a:ext cx="8471100" cy="0"/>
          </a:xfrm>
          <a:prstGeom prst="straightConnector1">
            <a:avLst/>
          </a:prstGeom>
          <a:noFill/>
          <a:ln w="9525" cap="flat" cmpd="sng">
            <a:solidFill>
              <a:schemeClr val="dk1"/>
            </a:solidFill>
            <a:prstDash val="solid"/>
            <a:round/>
            <a:headEnd type="none" w="sm" len="sm"/>
            <a:tailEnd type="none" w="sm" len="sm"/>
          </a:ln>
        </p:spPr>
      </p:cxnSp>
      <p:sp>
        <p:nvSpPr>
          <p:cNvPr id="499" name="Google Shape;499;p69"/>
          <p:cNvSpPr txBox="1">
            <a:spLocks noGrp="1"/>
          </p:cNvSpPr>
          <p:nvPr>
            <p:ph type="sldNum" idx="12"/>
          </p:nvPr>
        </p:nvSpPr>
        <p:spPr>
          <a:xfrm>
            <a:off x="8229600" y="4799170"/>
            <a:ext cx="457200" cy="2739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
        <p:nvSpPr>
          <p:cNvPr id="500" name="Google Shape;500;p69"/>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666">
          <p15:clr>
            <a:srgbClr val="E46962"/>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body">
  <p:cSld name="CUSTOM_3_1">
    <p:spTree>
      <p:nvGrpSpPr>
        <p:cNvPr id="1" name="Shape 501"/>
        <p:cNvGrpSpPr/>
        <p:nvPr/>
      </p:nvGrpSpPr>
      <p:grpSpPr>
        <a:xfrm>
          <a:off x="0" y="0"/>
          <a:ext cx="0" cy="0"/>
          <a:chOff x="0" y="0"/>
          <a:chExt cx="0" cy="0"/>
        </a:xfrm>
      </p:grpSpPr>
      <p:cxnSp>
        <p:nvCxnSpPr>
          <p:cNvPr id="502" name="Google Shape;502;p70"/>
          <p:cNvCxnSpPr/>
          <p:nvPr/>
        </p:nvCxnSpPr>
        <p:spPr>
          <a:xfrm rot="10800000">
            <a:off x="4572000" y="466575"/>
            <a:ext cx="0" cy="4107900"/>
          </a:xfrm>
          <a:prstGeom prst="straightConnector1">
            <a:avLst/>
          </a:prstGeom>
          <a:noFill/>
          <a:ln w="9525" cap="flat" cmpd="sng">
            <a:solidFill>
              <a:schemeClr val="dk1"/>
            </a:solidFill>
            <a:prstDash val="solid"/>
            <a:round/>
            <a:headEnd type="none" w="sm" len="sm"/>
            <a:tailEnd type="none" w="sm" len="sm"/>
          </a:ln>
        </p:spPr>
      </p:cxnSp>
      <p:sp>
        <p:nvSpPr>
          <p:cNvPr id="503" name="Google Shape;503;p70"/>
          <p:cNvSpPr txBox="1">
            <a:spLocks noGrp="1"/>
          </p:cNvSpPr>
          <p:nvPr>
            <p:ph type="title"/>
          </p:nvPr>
        </p:nvSpPr>
        <p:spPr>
          <a:xfrm>
            <a:off x="457200" y="1195125"/>
            <a:ext cx="4000500" cy="2613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a:lvl1pPr>
            <a:lvl2pPr lvl="1" algn="ctr">
              <a:lnSpc>
                <a:spcPct val="100000"/>
              </a:lnSpc>
              <a:spcBef>
                <a:spcPts val="0"/>
              </a:spcBef>
              <a:spcAft>
                <a:spcPts val="0"/>
              </a:spcAft>
              <a:buSzPts val="4200"/>
              <a:buNone/>
              <a:defRPr/>
            </a:lvl2pPr>
            <a:lvl3pPr lvl="2" algn="ctr">
              <a:lnSpc>
                <a:spcPct val="100000"/>
              </a:lnSpc>
              <a:spcBef>
                <a:spcPts val="0"/>
              </a:spcBef>
              <a:spcAft>
                <a:spcPts val="0"/>
              </a:spcAft>
              <a:buSzPts val="4200"/>
              <a:buNone/>
              <a:defRPr/>
            </a:lvl3pPr>
            <a:lvl4pPr lvl="3" algn="ctr">
              <a:lnSpc>
                <a:spcPct val="100000"/>
              </a:lnSpc>
              <a:spcBef>
                <a:spcPts val="0"/>
              </a:spcBef>
              <a:spcAft>
                <a:spcPts val="0"/>
              </a:spcAft>
              <a:buSzPts val="4200"/>
              <a:buNone/>
              <a:defRPr/>
            </a:lvl4pPr>
            <a:lvl5pPr lvl="4" algn="ctr">
              <a:lnSpc>
                <a:spcPct val="100000"/>
              </a:lnSpc>
              <a:spcBef>
                <a:spcPts val="0"/>
              </a:spcBef>
              <a:spcAft>
                <a:spcPts val="0"/>
              </a:spcAft>
              <a:buSzPts val="4200"/>
              <a:buNone/>
              <a:defRPr/>
            </a:lvl5pPr>
            <a:lvl6pPr lvl="5" algn="ctr">
              <a:lnSpc>
                <a:spcPct val="100000"/>
              </a:lnSpc>
              <a:spcBef>
                <a:spcPts val="0"/>
              </a:spcBef>
              <a:spcAft>
                <a:spcPts val="0"/>
              </a:spcAft>
              <a:buSzPts val="4200"/>
              <a:buNone/>
              <a:defRPr/>
            </a:lvl6pPr>
            <a:lvl7pPr lvl="6" algn="ctr">
              <a:lnSpc>
                <a:spcPct val="100000"/>
              </a:lnSpc>
              <a:spcBef>
                <a:spcPts val="0"/>
              </a:spcBef>
              <a:spcAft>
                <a:spcPts val="0"/>
              </a:spcAft>
              <a:buSzPts val="4200"/>
              <a:buNone/>
              <a:defRPr/>
            </a:lvl7pPr>
            <a:lvl8pPr lvl="7" algn="ctr">
              <a:lnSpc>
                <a:spcPct val="100000"/>
              </a:lnSpc>
              <a:spcBef>
                <a:spcPts val="0"/>
              </a:spcBef>
              <a:spcAft>
                <a:spcPts val="0"/>
              </a:spcAft>
              <a:buSzPts val="4200"/>
              <a:buNone/>
              <a:defRPr/>
            </a:lvl8pPr>
            <a:lvl9pPr lvl="8" algn="ctr">
              <a:lnSpc>
                <a:spcPct val="100000"/>
              </a:lnSpc>
              <a:spcBef>
                <a:spcPts val="0"/>
              </a:spcBef>
              <a:spcAft>
                <a:spcPts val="0"/>
              </a:spcAft>
              <a:buSzPts val="4200"/>
              <a:buNone/>
              <a:defRPr/>
            </a:lvl9pPr>
          </a:lstStyle>
          <a:p>
            <a:endParaRPr/>
          </a:p>
        </p:txBody>
      </p:sp>
      <p:cxnSp>
        <p:nvCxnSpPr>
          <p:cNvPr id="504" name="Google Shape;504;p70"/>
          <p:cNvCxnSpPr/>
          <p:nvPr/>
        </p:nvCxnSpPr>
        <p:spPr>
          <a:xfrm>
            <a:off x="342977" y="4568993"/>
            <a:ext cx="8471100" cy="0"/>
          </a:xfrm>
          <a:prstGeom prst="straightConnector1">
            <a:avLst/>
          </a:prstGeom>
          <a:noFill/>
          <a:ln w="9525" cap="flat" cmpd="sng">
            <a:solidFill>
              <a:schemeClr val="dk1"/>
            </a:solidFill>
            <a:prstDash val="solid"/>
            <a:round/>
            <a:headEnd type="none" w="sm" len="sm"/>
            <a:tailEnd type="none" w="sm" len="sm"/>
          </a:ln>
        </p:spPr>
      </p:cxnSp>
      <p:cxnSp>
        <p:nvCxnSpPr>
          <p:cNvPr id="505" name="Google Shape;505;p70"/>
          <p:cNvCxnSpPr/>
          <p:nvPr/>
        </p:nvCxnSpPr>
        <p:spPr>
          <a:xfrm>
            <a:off x="342977" y="460693"/>
            <a:ext cx="8471100" cy="0"/>
          </a:xfrm>
          <a:prstGeom prst="straightConnector1">
            <a:avLst/>
          </a:prstGeom>
          <a:noFill/>
          <a:ln w="9525" cap="flat" cmpd="sng">
            <a:solidFill>
              <a:schemeClr val="dk1"/>
            </a:solidFill>
            <a:prstDash val="solid"/>
            <a:round/>
            <a:headEnd type="none" w="sm" len="sm"/>
            <a:tailEnd type="none" w="sm" len="sm"/>
          </a:ln>
        </p:spPr>
      </p:cxnSp>
      <p:sp>
        <p:nvSpPr>
          <p:cNvPr id="506" name="Google Shape;506;p70"/>
          <p:cNvSpPr txBox="1">
            <a:spLocks noGrp="1"/>
          </p:cNvSpPr>
          <p:nvPr>
            <p:ph type="body" idx="1"/>
          </p:nvPr>
        </p:nvSpPr>
        <p:spPr>
          <a:xfrm>
            <a:off x="4933600" y="1058025"/>
            <a:ext cx="3523200" cy="3027300"/>
          </a:xfrm>
          <a:prstGeom prst="rect">
            <a:avLst/>
          </a:prstGeom>
          <a:noFill/>
          <a:ln>
            <a:noFill/>
          </a:ln>
        </p:spPr>
        <p:txBody>
          <a:bodyPr spcFirstLastPara="1" wrap="square" lIns="91425" tIns="91425" rIns="91425" bIns="91425" anchor="ctr" anchorCtr="0">
            <a:noAutofit/>
          </a:bodyPr>
          <a:lstStyle>
            <a:lvl1pPr marL="457200" lvl="0" indent="-304800" algn="l">
              <a:lnSpc>
                <a:spcPct val="110000"/>
              </a:lnSpc>
              <a:spcBef>
                <a:spcPts val="0"/>
              </a:spcBef>
              <a:spcAft>
                <a:spcPts val="0"/>
              </a:spcAft>
              <a:buSzPts val="1200"/>
              <a:buChar char="●"/>
              <a:defRPr/>
            </a:lvl1pPr>
            <a:lvl2pPr marL="914400" lvl="1" indent="-304800" algn="l">
              <a:lnSpc>
                <a:spcPct val="110000"/>
              </a:lnSpc>
              <a:spcBef>
                <a:spcPts val="500"/>
              </a:spcBef>
              <a:spcAft>
                <a:spcPts val="0"/>
              </a:spcAft>
              <a:buSzPts val="1200"/>
              <a:buChar char="○"/>
              <a:defRPr/>
            </a:lvl2pPr>
            <a:lvl3pPr marL="1371600" lvl="2" indent="-304800" algn="l">
              <a:lnSpc>
                <a:spcPct val="110000"/>
              </a:lnSpc>
              <a:spcBef>
                <a:spcPts val="500"/>
              </a:spcBef>
              <a:spcAft>
                <a:spcPts val="0"/>
              </a:spcAft>
              <a:buSzPts val="1200"/>
              <a:buChar char="■"/>
              <a:defRPr/>
            </a:lvl3pPr>
            <a:lvl4pPr marL="1828800" lvl="3" indent="-304800" algn="l">
              <a:lnSpc>
                <a:spcPct val="110000"/>
              </a:lnSpc>
              <a:spcBef>
                <a:spcPts val="500"/>
              </a:spcBef>
              <a:spcAft>
                <a:spcPts val="0"/>
              </a:spcAft>
              <a:buSzPts val="1200"/>
              <a:buChar char="●"/>
              <a:defRPr/>
            </a:lvl4pPr>
            <a:lvl5pPr marL="2286000" lvl="4" indent="-304800" algn="l">
              <a:lnSpc>
                <a:spcPct val="110000"/>
              </a:lnSpc>
              <a:spcBef>
                <a:spcPts val="500"/>
              </a:spcBef>
              <a:spcAft>
                <a:spcPts val="0"/>
              </a:spcAft>
              <a:buSzPts val="1200"/>
              <a:buChar char="○"/>
              <a:defRPr/>
            </a:lvl5pPr>
            <a:lvl6pPr marL="2743200" lvl="5" indent="-304800" algn="l">
              <a:lnSpc>
                <a:spcPct val="110000"/>
              </a:lnSpc>
              <a:spcBef>
                <a:spcPts val="500"/>
              </a:spcBef>
              <a:spcAft>
                <a:spcPts val="0"/>
              </a:spcAft>
              <a:buSzPts val="1200"/>
              <a:buChar char="■"/>
              <a:defRPr/>
            </a:lvl6pPr>
            <a:lvl7pPr marL="3200400" lvl="6" indent="-304800" algn="l">
              <a:lnSpc>
                <a:spcPct val="110000"/>
              </a:lnSpc>
              <a:spcBef>
                <a:spcPts val="500"/>
              </a:spcBef>
              <a:spcAft>
                <a:spcPts val="0"/>
              </a:spcAft>
              <a:buSzPts val="1200"/>
              <a:buChar char="●"/>
              <a:defRPr/>
            </a:lvl7pPr>
            <a:lvl8pPr marL="3657600" lvl="7" indent="-304800" algn="l">
              <a:lnSpc>
                <a:spcPct val="110000"/>
              </a:lnSpc>
              <a:spcBef>
                <a:spcPts val="500"/>
              </a:spcBef>
              <a:spcAft>
                <a:spcPts val="0"/>
              </a:spcAft>
              <a:buSzPts val="1200"/>
              <a:buChar char="○"/>
              <a:defRPr/>
            </a:lvl8pPr>
            <a:lvl9pPr marL="4114800" lvl="8" indent="-304800" algn="l">
              <a:lnSpc>
                <a:spcPct val="110000"/>
              </a:lnSpc>
              <a:spcBef>
                <a:spcPts val="500"/>
              </a:spcBef>
              <a:spcAft>
                <a:spcPts val="500"/>
              </a:spcAft>
              <a:buSzPts val="1200"/>
              <a:buChar char="■"/>
              <a:defRPr/>
            </a:lvl9pPr>
          </a:lstStyle>
          <a:p>
            <a:endParaRPr/>
          </a:p>
        </p:txBody>
      </p:sp>
      <p:sp>
        <p:nvSpPr>
          <p:cNvPr id="507" name="Google Shape;507;p70"/>
          <p:cNvSpPr txBox="1">
            <a:spLocks noGrp="1"/>
          </p:cNvSpPr>
          <p:nvPr>
            <p:ph type="sldNum" idx="12"/>
          </p:nvPr>
        </p:nvSpPr>
        <p:spPr>
          <a:xfrm>
            <a:off x="8229600" y="4799170"/>
            <a:ext cx="457200" cy="2739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
        <p:nvSpPr>
          <p:cNvPr id="508" name="Google Shape;508;p70"/>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Agenda">
  <p:cSld name="CUSTOM_3_1_1">
    <p:spTree>
      <p:nvGrpSpPr>
        <p:cNvPr id="1" name="Shape 509"/>
        <p:cNvGrpSpPr/>
        <p:nvPr/>
      </p:nvGrpSpPr>
      <p:grpSpPr>
        <a:xfrm>
          <a:off x="0" y="0"/>
          <a:ext cx="0" cy="0"/>
          <a:chOff x="0" y="0"/>
          <a:chExt cx="0" cy="0"/>
        </a:xfrm>
      </p:grpSpPr>
      <p:cxnSp>
        <p:nvCxnSpPr>
          <p:cNvPr id="510" name="Google Shape;510;p71"/>
          <p:cNvCxnSpPr/>
          <p:nvPr/>
        </p:nvCxnSpPr>
        <p:spPr>
          <a:xfrm rot="10800000">
            <a:off x="3319175" y="466575"/>
            <a:ext cx="0" cy="4107900"/>
          </a:xfrm>
          <a:prstGeom prst="straightConnector1">
            <a:avLst/>
          </a:prstGeom>
          <a:noFill/>
          <a:ln w="9525" cap="flat" cmpd="sng">
            <a:solidFill>
              <a:schemeClr val="dk1"/>
            </a:solidFill>
            <a:prstDash val="solid"/>
            <a:round/>
            <a:headEnd type="none" w="sm" len="sm"/>
            <a:tailEnd type="none" w="sm" len="sm"/>
          </a:ln>
        </p:spPr>
      </p:cxnSp>
      <p:sp>
        <p:nvSpPr>
          <p:cNvPr id="511" name="Google Shape;511;p71"/>
          <p:cNvSpPr txBox="1">
            <a:spLocks noGrp="1"/>
          </p:cNvSpPr>
          <p:nvPr>
            <p:ph type="title"/>
          </p:nvPr>
        </p:nvSpPr>
        <p:spPr>
          <a:xfrm>
            <a:off x="457200" y="1195125"/>
            <a:ext cx="2727300" cy="2613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a:lvl1pPr>
            <a:lvl2pPr lvl="1" algn="ctr">
              <a:lnSpc>
                <a:spcPct val="100000"/>
              </a:lnSpc>
              <a:spcBef>
                <a:spcPts val="0"/>
              </a:spcBef>
              <a:spcAft>
                <a:spcPts val="0"/>
              </a:spcAft>
              <a:buSzPts val="4200"/>
              <a:buNone/>
              <a:defRPr/>
            </a:lvl2pPr>
            <a:lvl3pPr lvl="2" algn="ctr">
              <a:lnSpc>
                <a:spcPct val="100000"/>
              </a:lnSpc>
              <a:spcBef>
                <a:spcPts val="0"/>
              </a:spcBef>
              <a:spcAft>
                <a:spcPts val="0"/>
              </a:spcAft>
              <a:buSzPts val="4200"/>
              <a:buNone/>
              <a:defRPr/>
            </a:lvl3pPr>
            <a:lvl4pPr lvl="3" algn="ctr">
              <a:lnSpc>
                <a:spcPct val="100000"/>
              </a:lnSpc>
              <a:spcBef>
                <a:spcPts val="0"/>
              </a:spcBef>
              <a:spcAft>
                <a:spcPts val="0"/>
              </a:spcAft>
              <a:buSzPts val="4200"/>
              <a:buNone/>
              <a:defRPr/>
            </a:lvl4pPr>
            <a:lvl5pPr lvl="4" algn="ctr">
              <a:lnSpc>
                <a:spcPct val="100000"/>
              </a:lnSpc>
              <a:spcBef>
                <a:spcPts val="0"/>
              </a:spcBef>
              <a:spcAft>
                <a:spcPts val="0"/>
              </a:spcAft>
              <a:buSzPts val="4200"/>
              <a:buNone/>
              <a:defRPr/>
            </a:lvl5pPr>
            <a:lvl6pPr lvl="5" algn="ctr">
              <a:lnSpc>
                <a:spcPct val="100000"/>
              </a:lnSpc>
              <a:spcBef>
                <a:spcPts val="0"/>
              </a:spcBef>
              <a:spcAft>
                <a:spcPts val="0"/>
              </a:spcAft>
              <a:buSzPts val="4200"/>
              <a:buNone/>
              <a:defRPr/>
            </a:lvl6pPr>
            <a:lvl7pPr lvl="6" algn="ctr">
              <a:lnSpc>
                <a:spcPct val="100000"/>
              </a:lnSpc>
              <a:spcBef>
                <a:spcPts val="0"/>
              </a:spcBef>
              <a:spcAft>
                <a:spcPts val="0"/>
              </a:spcAft>
              <a:buSzPts val="4200"/>
              <a:buNone/>
              <a:defRPr/>
            </a:lvl7pPr>
            <a:lvl8pPr lvl="7" algn="ctr">
              <a:lnSpc>
                <a:spcPct val="100000"/>
              </a:lnSpc>
              <a:spcBef>
                <a:spcPts val="0"/>
              </a:spcBef>
              <a:spcAft>
                <a:spcPts val="0"/>
              </a:spcAft>
              <a:buSzPts val="4200"/>
              <a:buNone/>
              <a:defRPr/>
            </a:lvl8pPr>
            <a:lvl9pPr lvl="8" algn="ctr">
              <a:lnSpc>
                <a:spcPct val="100000"/>
              </a:lnSpc>
              <a:spcBef>
                <a:spcPts val="0"/>
              </a:spcBef>
              <a:spcAft>
                <a:spcPts val="0"/>
              </a:spcAft>
              <a:buSzPts val="4200"/>
              <a:buNone/>
              <a:defRPr/>
            </a:lvl9pPr>
          </a:lstStyle>
          <a:p>
            <a:endParaRPr/>
          </a:p>
        </p:txBody>
      </p:sp>
      <p:cxnSp>
        <p:nvCxnSpPr>
          <p:cNvPr id="512" name="Google Shape;512;p71"/>
          <p:cNvCxnSpPr/>
          <p:nvPr/>
        </p:nvCxnSpPr>
        <p:spPr>
          <a:xfrm>
            <a:off x="342977" y="4568993"/>
            <a:ext cx="8471100" cy="0"/>
          </a:xfrm>
          <a:prstGeom prst="straightConnector1">
            <a:avLst/>
          </a:prstGeom>
          <a:noFill/>
          <a:ln w="9525" cap="flat" cmpd="sng">
            <a:solidFill>
              <a:schemeClr val="dk1"/>
            </a:solidFill>
            <a:prstDash val="solid"/>
            <a:round/>
            <a:headEnd type="none" w="sm" len="sm"/>
            <a:tailEnd type="none" w="sm" len="sm"/>
          </a:ln>
        </p:spPr>
      </p:cxnSp>
      <p:cxnSp>
        <p:nvCxnSpPr>
          <p:cNvPr id="513" name="Google Shape;513;p71"/>
          <p:cNvCxnSpPr/>
          <p:nvPr/>
        </p:nvCxnSpPr>
        <p:spPr>
          <a:xfrm>
            <a:off x="342977" y="460693"/>
            <a:ext cx="8471100" cy="0"/>
          </a:xfrm>
          <a:prstGeom prst="straightConnector1">
            <a:avLst/>
          </a:prstGeom>
          <a:noFill/>
          <a:ln w="9525" cap="flat" cmpd="sng">
            <a:solidFill>
              <a:schemeClr val="dk1"/>
            </a:solidFill>
            <a:prstDash val="solid"/>
            <a:round/>
            <a:headEnd type="none" w="sm" len="sm"/>
            <a:tailEnd type="none" w="sm" len="sm"/>
          </a:ln>
        </p:spPr>
      </p:cxnSp>
      <p:sp>
        <p:nvSpPr>
          <p:cNvPr id="514" name="Google Shape;514;p71"/>
          <p:cNvSpPr/>
          <p:nvPr/>
        </p:nvSpPr>
        <p:spPr>
          <a:xfrm>
            <a:off x="3813602" y="1201513"/>
            <a:ext cx="132900" cy="132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p71"/>
          <p:cNvSpPr txBox="1">
            <a:spLocks noGrp="1"/>
          </p:cNvSpPr>
          <p:nvPr>
            <p:ph type="subTitle" idx="1"/>
          </p:nvPr>
        </p:nvSpPr>
        <p:spPr>
          <a:xfrm>
            <a:off x="4005150" y="1105813"/>
            <a:ext cx="4681800" cy="259200"/>
          </a:xfrm>
          <a:prstGeom prst="rect">
            <a:avLst/>
          </a:prstGeom>
          <a:noFill/>
          <a:ln>
            <a:noFill/>
          </a:ln>
        </p:spPr>
        <p:txBody>
          <a:bodyPr spcFirstLastPara="1" wrap="square" lIns="91425" tIns="91425" rIns="91425" bIns="91425" anchor="t" anchorCtr="0">
            <a:noAutofit/>
          </a:bodyPr>
          <a:lstStyle>
            <a:lvl1pPr lvl="0" algn="l">
              <a:lnSpc>
                <a:spcPct val="110000"/>
              </a:lnSpc>
              <a:spcBef>
                <a:spcPts val="0"/>
              </a:spcBef>
              <a:spcAft>
                <a:spcPts val="0"/>
              </a:spcAft>
              <a:buSzPts val="1000"/>
              <a:buFont typeface="IBM Plex Mono Medium"/>
              <a:buNone/>
              <a:defRPr/>
            </a:lvl1pPr>
            <a:lvl2pPr lvl="1" algn="l">
              <a:lnSpc>
                <a:spcPct val="110000"/>
              </a:lnSpc>
              <a:spcBef>
                <a:spcPts val="400"/>
              </a:spcBef>
              <a:spcAft>
                <a:spcPts val="0"/>
              </a:spcAft>
              <a:buSzPts val="1000"/>
              <a:buFont typeface="IBM Plex Mono Medium"/>
              <a:buNone/>
              <a:defRPr/>
            </a:lvl2pPr>
            <a:lvl3pPr lvl="2" algn="l">
              <a:lnSpc>
                <a:spcPct val="110000"/>
              </a:lnSpc>
              <a:spcBef>
                <a:spcPts val="400"/>
              </a:spcBef>
              <a:spcAft>
                <a:spcPts val="0"/>
              </a:spcAft>
              <a:buSzPts val="1000"/>
              <a:buFont typeface="IBM Plex Mono Medium"/>
              <a:buNone/>
              <a:defRPr/>
            </a:lvl3pPr>
            <a:lvl4pPr lvl="3" algn="l">
              <a:lnSpc>
                <a:spcPct val="110000"/>
              </a:lnSpc>
              <a:spcBef>
                <a:spcPts val="400"/>
              </a:spcBef>
              <a:spcAft>
                <a:spcPts val="0"/>
              </a:spcAft>
              <a:buSzPts val="1000"/>
              <a:buFont typeface="IBM Plex Mono Medium"/>
              <a:buNone/>
              <a:defRPr/>
            </a:lvl4pPr>
            <a:lvl5pPr lvl="4" algn="l">
              <a:lnSpc>
                <a:spcPct val="110000"/>
              </a:lnSpc>
              <a:spcBef>
                <a:spcPts val="400"/>
              </a:spcBef>
              <a:spcAft>
                <a:spcPts val="0"/>
              </a:spcAft>
              <a:buSzPts val="1000"/>
              <a:buFont typeface="IBM Plex Mono Medium"/>
              <a:buNone/>
              <a:defRPr/>
            </a:lvl5pPr>
            <a:lvl6pPr lvl="5" algn="l">
              <a:lnSpc>
                <a:spcPct val="110000"/>
              </a:lnSpc>
              <a:spcBef>
                <a:spcPts val="400"/>
              </a:spcBef>
              <a:spcAft>
                <a:spcPts val="0"/>
              </a:spcAft>
              <a:buSzPts val="1000"/>
              <a:buFont typeface="IBM Plex Mono Medium"/>
              <a:buNone/>
              <a:defRPr/>
            </a:lvl6pPr>
            <a:lvl7pPr lvl="6" algn="l">
              <a:lnSpc>
                <a:spcPct val="110000"/>
              </a:lnSpc>
              <a:spcBef>
                <a:spcPts val="400"/>
              </a:spcBef>
              <a:spcAft>
                <a:spcPts val="0"/>
              </a:spcAft>
              <a:buSzPts val="1000"/>
              <a:buFont typeface="IBM Plex Mono Medium"/>
              <a:buNone/>
              <a:defRPr/>
            </a:lvl7pPr>
            <a:lvl8pPr lvl="7" algn="l">
              <a:lnSpc>
                <a:spcPct val="110000"/>
              </a:lnSpc>
              <a:spcBef>
                <a:spcPts val="400"/>
              </a:spcBef>
              <a:spcAft>
                <a:spcPts val="0"/>
              </a:spcAft>
              <a:buSzPts val="1000"/>
              <a:buFont typeface="IBM Plex Mono Medium"/>
              <a:buNone/>
              <a:defRPr/>
            </a:lvl8pPr>
            <a:lvl9pPr lvl="8" algn="l">
              <a:lnSpc>
                <a:spcPct val="110000"/>
              </a:lnSpc>
              <a:spcBef>
                <a:spcPts val="400"/>
              </a:spcBef>
              <a:spcAft>
                <a:spcPts val="400"/>
              </a:spcAft>
              <a:buSzPts val="1000"/>
              <a:buFont typeface="IBM Plex Mono Medium"/>
              <a:buNone/>
              <a:defRPr/>
            </a:lvl9pPr>
          </a:lstStyle>
          <a:p>
            <a:endParaRPr/>
          </a:p>
        </p:txBody>
      </p:sp>
      <p:sp>
        <p:nvSpPr>
          <p:cNvPr id="516" name="Google Shape;516;p71"/>
          <p:cNvSpPr/>
          <p:nvPr/>
        </p:nvSpPr>
        <p:spPr>
          <a:xfrm>
            <a:off x="3813602" y="1689638"/>
            <a:ext cx="132900" cy="132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71"/>
          <p:cNvSpPr txBox="1">
            <a:spLocks noGrp="1"/>
          </p:cNvSpPr>
          <p:nvPr>
            <p:ph type="subTitle" idx="2"/>
          </p:nvPr>
        </p:nvSpPr>
        <p:spPr>
          <a:xfrm>
            <a:off x="4005150" y="1593938"/>
            <a:ext cx="4681800" cy="259200"/>
          </a:xfrm>
          <a:prstGeom prst="rect">
            <a:avLst/>
          </a:prstGeom>
          <a:noFill/>
          <a:ln>
            <a:noFill/>
          </a:ln>
        </p:spPr>
        <p:txBody>
          <a:bodyPr spcFirstLastPara="1" wrap="square" lIns="91425" tIns="91425" rIns="91425" bIns="91425" anchor="t" anchorCtr="0">
            <a:noAutofit/>
          </a:bodyPr>
          <a:lstStyle>
            <a:lvl1pPr lvl="0" algn="l">
              <a:lnSpc>
                <a:spcPct val="110000"/>
              </a:lnSpc>
              <a:spcBef>
                <a:spcPts val="0"/>
              </a:spcBef>
              <a:spcAft>
                <a:spcPts val="0"/>
              </a:spcAft>
              <a:buSzPts val="1000"/>
              <a:buFont typeface="IBM Plex Mono Medium"/>
              <a:buNone/>
              <a:defRPr/>
            </a:lvl1pPr>
            <a:lvl2pPr lvl="1" algn="l">
              <a:lnSpc>
                <a:spcPct val="110000"/>
              </a:lnSpc>
              <a:spcBef>
                <a:spcPts val="400"/>
              </a:spcBef>
              <a:spcAft>
                <a:spcPts val="0"/>
              </a:spcAft>
              <a:buSzPts val="1000"/>
              <a:buFont typeface="IBM Plex Mono Medium"/>
              <a:buNone/>
              <a:defRPr/>
            </a:lvl2pPr>
            <a:lvl3pPr lvl="2" algn="l">
              <a:lnSpc>
                <a:spcPct val="110000"/>
              </a:lnSpc>
              <a:spcBef>
                <a:spcPts val="400"/>
              </a:spcBef>
              <a:spcAft>
                <a:spcPts val="0"/>
              </a:spcAft>
              <a:buSzPts val="1000"/>
              <a:buFont typeface="IBM Plex Mono Medium"/>
              <a:buNone/>
              <a:defRPr/>
            </a:lvl3pPr>
            <a:lvl4pPr lvl="3" algn="l">
              <a:lnSpc>
                <a:spcPct val="110000"/>
              </a:lnSpc>
              <a:spcBef>
                <a:spcPts val="400"/>
              </a:spcBef>
              <a:spcAft>
                <a:spcPts val="0"/>
              </a:spcAft>
              <a:buSzPts val="1000"/>
              <a:buFont typeface="IBM Plex Mono Medium"/>
              <a:buNone/>
              <a:defRPr/>
            </a:lvl4pPr>
            <a:lvl5pPr lvl="4" algn="l">
              <a:lnSpc>
                <a:spcPct val="110000"/>
              </a:lnSpc>
              <a:spcBef>
                <a:spcPts val="400"/>
              </a:spcBef>
              <a:spcAft>
                <a:spcPts val="0"/>
              </a:spcAft>
              <a:buSzPts val="1000"/>
              <a:buFont typeface="IBM Plex Mono Medium"/>
              <a:buNone/>
              <a:defRPr/>
            </a:lvl5pPr>
            <a:lvl6pPr lvl="5" algn="l">
              <a:lnSpc>
                <a:spcPct val="110000"/>
              </a:lnSpc>
              <a:spcBef>
                <a:spcPts val="400"/>
              </a:spcBef>
              <a:spcAft>
                <a:spcPts val="0"/>
              </a:spcAft>
              <a:buSzPts val="1000"/>
              <a:buFont typeface="IBM Plex Mono Medium"/>
              <a:buNone/>
              <a:defRPr/>
            </a:lvl6pPr>
            <a:lvl7pPr lvl="6" algn="l">
              <a:lnSpc>
                <a:spcPct val="110000"/>
              </a:lnSpc>
              <a:spcBef>
                <a:spcPts val="400"/>
              </a:spcBef>
              <a:spcAft>
                <a:spcPts val="0"/>
              </a:spcAft>
              <a:buSzPts val="1000"/>
              <a:buFont typeface="IBM Plex Mono Medium"/>
              <a:buNone/>
              <a:defRPr/>
            </a:lvl7pPr>
            <a:lvl8pPr lvl="7" algn="l">
              <a:lnSpc>
                <a:spcPct val="110000"/>
              </a:lnSpc>
              <a:spcBef>
                <a:spcPts val="400"/>
              </a:spcBef>
              <a:spcAft>
                <a:spcPts val="0"/>
              </a:spcAft>
              <a:buSzPts val="1000"/>
              <a:buFont typeface="IBM Plex Mono Medium"/>
              <a:buNone/>
              <a:defRPr/>
            </a:lvl8pPr>
            <a:lvl9pPr lvl="8" algn="l">
              <a:lnSpc>
                <a:spcPct val="110000"/>
              </a:lnSpc>
              <a:spcBef>
                <a:spcPts val="400"/>
              </a:spcBef>
              <a:spcAft>
                <a:spcPts val="400"/>
              </a:spcAft>
              <a:buSzPts val="1000"/>
              <a:buFont typeface="IBM Plex Mono Medium"/>
              <a:buNone/>
              <a:defRPr/>
            </a:lvl9pPr>
          </a:lstStyle>
          <a:p>
            <a:endParaRPr/>
          </a:p>
        </p:txBody>
      </p:sp>
      <p:sp>
        <p:nvSpPr>
          <p:cNvPr id="518" name="Google Shape;518;p71"/>
          <p:cNvSpPr/>
          <p:nvPr/>
        </p:nvSpPr>
        <p:spPr>
          <a:xfrm>
            <a:off x="3813602" y="2177763"/>
            <a:ext cx="132900" cy="132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71"/>
          <p:cNvSpPr txBox="1">
            <a:spLocks noGrp="1"/>
          </p:cNvSpPr>
          <p:nvPr>
            <p:ph type="subTitle" idx="3"/>
          </p:nvPr>
        </p:nvSpPr>
        <p:spPr>
          <a:xfrm>
            <a:off x="4005150" y="2082063"/>
            <a:ext cx="4681800" cy="259200"/>
          </a:xfrm>
          <a:prstGeom prst="rect">
            <a:avLst/>
          </a:prstGeom>
          <a:noFill/>
          <a:ln>
            <a:noFill/>
          </a:ln>
        </p:spPr>
        <p:txBody>
          <a:bodyPr spcFirstLastPara="1" wrap="square" lIns="91425" tIns="91425" rIns="91425" bIns="91425" anchor="t" anchorCtr="0">
            <a:noAutofit/>
          </a:bodyPr>
          <a:lstStyle>
            <a:lvl1pPr lvl="0" algn="l">
              <a:lnSpc>
                <a:spcPct val="110000"/>
              </a:lnSpc>
              <a:spcBef>
                <a:spcPts val="0"/>
              </a:spcBef>
              <a:spcAft>
                <a:spcPts val="0"/>
              </a:spcAft>
              <a:buSzPts val="1000"/>
              <a:buFont typeface="IBM Plex Mono Medium"/>
              <a:buNone/>
              <a:defRPr/>
            </a:lvl1pPr>
            <a:lvl2pPr lvl="1" algn="l">
              <a:lnSpc>
                <a:spcPct val="110000"/>
              </a:lnSpc>
              <a:spcBef>
                <a:spcPts val="400"/>
              </a:spcBef>
              <a:spcAft>
                <a:spcPts val="0"/>
              </a:spcAft>
              <a:buSzPts val="1000"/>
              <a:buFont typeface="IBM Plex Mono Medium"/>
              <a:buNone/>
              <a:defRPr/>
            </a:lvl2pPr>
            <a:lvl3pPr lvl="2" algn="l">
              <a:lnSpc>
                <a:spcPct val="110000"/>
              </a:lnSpc>
              <a:spcBef>
                <a:spcPts val="400"/>
              </a:spcBef>
              <a:spcAft>
                <a:spcPts val="0"/>
              </a:spcAft>
              <a:buSzPts val="1000"/>
              <a:buFont typeface="IBM Plex Mono Medium"/>
              <a:buNone/>
              <a:defRPr/>
            </a:lvl3pPr>
            <a:lvl4pPr lvl="3" algn="l">
              <a:lnSpc>
                <a:spcPct val="110000"/>
              </a:lnSpc>
              <a:spcBef>
                <a:spcPts val="400"/>
              </a:spcBef>
              <a:spcAft>
                <a:spcPts val="0"/>
              </a:spcAft>
              <a:buSzPts val="1000"/>
              <a:buFont typeface="IBM Plex Mono Medium"/>
              <a:buNone/>
              <a:defRPr/>
            </a:lvl4pPr>
            <a:lvl5pPr lvl="4" algn="l">
              <a:lnSpc>
                <a:spcPct val="110000"/>
              </a:lnSpc>
              <a:spcBef>
                <a:spcPts val="400"/>
              </a:spcBef>
              <a:spcAft>
                <a:spcPts val="0"/>
              </a:spcAft>
              <a:buSzPts val="1000"/>
              <a:buFont typeface="IBM Plex Mono Medium"/>
              <a:buNone/>
              <a:defRPr/>
            </a:lvl5pPr>
            <a:lvl6pPr lvl="5" algn="l">
              <a:lnSpc>
                <a:spcPct val="110000"/>
              </a:lnSpc>
              <a:spcBef>
                <a:spcPts val="400"/>
              </a:spcBef>
              <a:spcAft>
                <a:spcPts val="0"/>
              </a:spcAft>
              <a:buSzPts val="1000"/>
              <a:buFont typeface="IBM Plex Mono Medium"/>
              <a:buNone/>
              <a:defRPr/>
            </a:lvl6pPr>
            <a:lvl7pPr lvl="6" algn="l">
              <a:lnSpc>
                <a:spcPct val="110000"/>
              </a:lnSpc>
              <a:spcBef>
                <a:spcPts val="400"/>
              </a:spcBef>
              <a:spcAft>
                <a:spcPts val="0"/>
              </a:spcAft>
              <a:buSzPts val="1000"/>
              <a:buFont typeface="IBM Plex Mono Medium"/>
              <a:buNone/>
              <a:defRPr/>
            </a:lvl7pPr>
            <a:lvl8pPr lvl="7" algn="l">
              <a:lnSpc>
                <a:spcPct val="110000"/>
              </a:lnSpc>
              <a:spcBef>
                <a:spcPts val="400"/>
              </a:spcBef>
              <a:spcAft>
                <a:spcPts val="0"/>
              </a:spcAft>
              <a:buSzPts val="1000"/>
              <a:buFont typeface="IBM Plex Mono Medium"/>
              <a:buNone/>
              <a:defRPr/>
            </a:lvl8pPr>
            <a:lvl9pPr lvl="8" algn="l">
              <a:lnSpc>
                <a:spcPct val="110000"/>
              </a:lnSpc>
              <a:spcBef>
                <a:spcPts val="400"/>
              </a:spcBef>
              <a:spcAft>
                <a:spcPts val="400"/>
              </a:spcAft>
              <a:buSzPts val="1000"/>
              <a:buFont typeface="IBM Plex Mono Medium"/>
              <a:buNone/>
              <a:defRPr/>
            </a:lvl9pPr>
          </a:lstStyle>
          <a:p>
            <a:endParaRPr/>
          </a:p>
        </p:txBody>
      </p:sp>
      <p:sp>
        <p:nvSpPr>
          <p:cNvPr id="520" name="Google Shape;520;p71"/>
          <p:cNvSpPr/>
          <p:nvPr/>
        </p:nvSpPr>
        <p:spPr>
          <a:xfrm>
            <a:off x="3813602" y="2696488"/>
            <a:ext cx="132900" cy="132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71"/>
          <p:cNvSpPr txBox="1">
            <a:spLocks noGrp="1"/>
          </p:cNvSpPr>
          <p:nvPr>
            <p:ph type="subTitle" idx="4"/>
          </p:nvPr>
        </p:nvSpPr>
        <p:spPr>
          <a:xfrm>
            <a:off x="4005150" y="2600788"/>
            <a:ext cx="4681800" cy="259200"/>
          </a:xfrm>
          <a:prstGeom prst="rect">
            <a:avLst/>
          </a:prstGeom>
          <a:noFill/>
          <a:ln>
            <a:noFill/>
          </a:ln>
        </p:spPr>
        <p:txBody>
          <a:bodyPr spcFirstLastPara="1" wrap="square" lIns="91425" tIns="91425" rIns="91425" bIns="91425" anchor="t" anchorCtr="0">
            <a:noAutofit/>
          </a:bodyPr>
          <a:lstStyle>
            <a:lvl1pPr lvl="0" algn="l">
              <a:lnSpc>
                <a:spcPct val="110000"/>
              </a:lnSpc>
              <a:spcBef>
                <a:spcPts val="0"/>
              </a:spcBef>
              <a:spcAft>
                <a:spcPts val="0"/>
              </a:spcAft>
              <a:buSzPts val="1000"/>
              <a:buFont typeface="IBM Plex Mono Medium"/>
              <a:buNone/>
              <a:defRPr/>
            </a:lvl1pPr>
            <a:lvl2pPr lvl="1" algn="l">
              <a:lnSpc>
                <a:spcPct val="110000"/>
              </a:lnSpc>
              <a:spcBef>
                <a:spcPts val="400"/>
              </a:spcBef>
              <a:spcAft>
                <a:spcPts val="0"/>
              </a:spcAft>
              <a:buSzPts val="1000"/>
              <a:buFont typeface="IBM Plex Mono Medium"/>
              <a:buNone/>
              <a:defRPr/>
            </a:lvl2pPr>
            <a:lvl3pPr lvl="2" algn="l">
              <a:lnSpc>
                <a:spcPct val="110000"/>
              </a:lnSpc>
              <a:spcBef>
                <a:spcPts val="400"/>
              </a:spcBef>
              <a:spcAft>
                <a:spcPts val="0"/>
              </a:spcAft>
              <a:buSzPts val="1000"/>
              <a:buFont typeface="IBM Plex Mono Medium"/>
              <a:buNone/>
              <a:defRPr/>
            </a:lvl3pPr>
            <a:lvl4pPr lvl="3" algn="l">
              <a:lnSpc>
                <a:spcPct val="110000"/>
              </a:lnSpc>
              <a:spcBef>
                <a:spcPts val="400"/>
              </a:spcBef>
              <a:spcAft>
                <a:spcPts val="0"/>
              </a:spcAft>
              <a:buSzPts val="1000"/>
              <a:buFont typeface="IBM Plex Mono Medium"/>
              <a:buNone/>
              <a:defRPr/>
            </a:lvl4pPr>
            <a:lvl5pPr lvl="4" algn="l">
              <a:lnSpc>
                <a:spcPct val="110000"/>
              </a:lnSpc>
              <a:spcBef>
                <a:spcPts val="400"/>
              </a:spcBef>
              <a:spcAft>
                <a:spcPts val="0"/>
              </a:spcAft>
              <a:buSzPts val="1000"/>
              <a:buFont typeface="IBM Plex Mono Medium"/>
              <a:buNone/>
              <a:defRPr/>
            </a:lvl5pPr>
            <a:lvl6pPr lvl="5" algn="l">
              <a:lnSpc>
                <a:spcPct val="110000"/>
              </a:lnSpc>
              <a:spcBef>
                <a:spcPts val="400"/>
              </a:spcBef>
              <a:spcAft>
                <a:spcPts val="0"/>
              </a:spcAft>
              <a:buSzPts val="1000"/>
              <a:buFont typeface="IBM Plex Mono Medium"/>
              <a:buNone/>
              <a:defRPr/>
            </a:lvl6pPr>
            <a:lvl7pPr lvl="6" algn="l">
              <a:lnSpc>
                <a:spcPct val="110000"/>
              </a:lnSpc>
              <a:spcBef>
                <a:spcPts val="400"/>
              </a:spcBef>
              <a:spcAft>
                <a:spcPts val="0"/>
              </a:spcAft>
              <a:buSzPts val="1000"/>
              <a:buFont typeface="IBM Plex Mono Medium"/>
              <a:buNone/>
              <a:defRPr/>
            </a:lvl7pPr>
            <a:lvl8pPr lvl="7" algn="l">
              <a:lnSpc>
                <a:spcPct val="110000"/>
              </a:lnSpc>
              <a:spcBef>
                <a:spcPts val="400"/>
              </a:spcBef>
              <a:spcAft>
                <a:spcPts val="0"/>
              </a:spcAft>
              <a:buSzPts val="1000"/>
              <a:buFont typeface="IBM Plex Mono Medium"/>
              <a:buNone/>
              <a:defRPr/>
            </a:lvl8pPr>
            <a:lvl9pPr lvl="8" algn="l">
              <a:lnSpc>
                <a:spcPct val="110000"/>
              </a:lnSpc>
              <a:spcBef>
                <a:spcPts val="400"/>
              </a:spcBef>
              <a:spcAft>
                <a:spcPts val="400"/>
              </a:spcAft>
              <a:buSzPts val="1000"/>
              <a:buFont typeface="IBM Plex Mono Medium"/>
              <a:buNone/>
              <a:defRPr/>
            </a:lvl9pPr>
          </a:lstStyle>
          <a:p>
            <a:endParaRPr/>
          </a:p>
        </p:txBody>
      </p:sp>
      <p:sp>
        <p:nvSpPr>
          <p:cNvPr id="522" name="Google Shape;522;p71"/>
          <p:cNvSpPr/>
          <p:nvPr/>
        </p:nvSpPr>
        <p:spPr>
          <a:xfrm>
            <a:off x="3813602" y="3215213"/>
            <a:ext cx="132900" cy="132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71"/>
          <p:cNvSpPr txBox="1">
            <a:spLocks noGrp="1"/>
          </p:cNvSpPr>
          <p:nvPr>
            <p:ph type="subTitle" idx="5"/>
          </p:nvPr>
        </p:nvSpPr>
        <p:spPr>
          <a:xfrm>
            <a:off x="4005150" y="3119513"/>
            <a:ext cx="4681800" cy="259200"/>
          </a:xfrm>
          <a:prstGeom prst="rect">
            <a:avLst/>
          </a:prstGeom>
          <a:noFill/>
          <a:ln>
            <a:noFill/>
          </a:ln>
        </p:spPr>
        <p:txBody>
          <a:bodyPr spcFirstLastPara="1" wrap="square" lIns="91425" tIns="91425" rIns="91425" bIns="91425" anchor="t" anchorCtr="0">
            <a:noAutofit/>
          </a:bodyPr>
          <a:lstStyle>
            <a:lvl1pPr lvl="0" algn="l">
              <a:lnSpc>
                <a:spcPct val="110000"/>
              </a:lnSpc>
              <a:spcBef>
                <a:spcPts val="0"/>
              </a:spcBef>
              <a:spcAft>
                <a:spcPts val="0"/>
              </a:spcAft>
              <a:buSzPts val="1000"/>
              <a:buFont typeface="IBM Plex Mono Medium"/>
              <a:buNone/>
              <a:defRPr/>
            </a:lvl1pPr>
            <a:lvl2pPr lvl="1" algn="l">
              <a:lnSpc>
                <a:spcPct val="110000"/>
              </a:lnSpc>
              <a:spcBef>
                <a:spcPts val="400"/>
              </a:spcBef>
              <a:spcAft>
                <a:spcPts val="0"/>
              </a:spcAft>
              <a:buSzPts val="1000"/>
              <a:buFont typeface="IBM Plex Mono Medium"/>
              <a:buNone/>
              <a:defRPr/>
            </a:lvl2pPr>
            <a:lvl3pPr lvl="2" algn="l">
              <a:lnSpc>
                <a:spcPct val="110000"/>
              </a:lnSpc>
              <a:spcBef>
                <a:spcPts val="400"/>
              </a:spcBef>
              <a:spcAft>
                <a:spcPts val="0"/>
              </a:spcAft>
              <a:buSzPts val="1000"/>
              <a:buFont typeface="IBM Plex Mono Medium"/>
              <a:buNone/>
              <a:defRPr/>
            </a:lvl3pPr>
            <a:lvl4pPr lvl="3" algn="l">
              <a:lnSpc>
                <a:spcPct val="110000"/>
              </a:lnSpc>
              <a:spcBef>
                <a:spcPts val="400"/>
              </a:spcBef>
              <a:spcAft>
                <a:spcPts val="0"/>
              </a:spcAft>
              <a:buSzPts val="1000"/>
              <a:buFont typeface="IBM Plex Mono Medium"/>
              <a:buNone/>
              <a:defRPr/>
            </a:lvl4pPr>
            <a:lvl5pPr lvl="4" algn="l">
              <a:lnSpc>
                <a:spcPct val="110000"/>
              </a:lnSpc>
              <a:spcBef>
                <a:spcPts val="400"/>
              </a:spcBef>
              <a:spcAft>
                <a:spcPts val="0"/>
              </a:spcAft>
              <a:buSzPts val="1000"/>
              <a:buFont typeface="IBM Plex Mono Medium"/>
              <a:buNone/>
              <a:defRPr/>
            </a:lvl5pPr>
            <a:lvl6pPr lvl="5" algn="l">
              <a:lnSpc>
                <a:spcPct val="110000"/>
              </a:lnSpc>
              <a:spcBef>
                <a:spcPts val="400"/>
              </a:spcBef>
              <a:spcAft>
                <a:spcPts val="0"/>
              </a:spcAft>
              <a:buSzPts val="1000"/>
              <a:buFont typeface="IBM Plex Mono Medium"/>
              <a:buNone/>
              <a:defRPr/>
            </a:lvl6pPr>
            <a:lvl7pPr lvl="6" algn="l">
              <a:lnSpc>
                <a:spcPct val="110000"/>
              </a:lnSpc>
              <a:spcBef>
                <a:spcPts val="400"/>
              </a:spcBef>
              <a:spcAft>
                <a:spcPts val="0"/>
              </a:spcAft>
              <a:buSzPts val="1000"/>
              <a:buFont typeface="IBM Plex Mono Medium"/>
              <a:buNone/>
              <a:defRPr/>
            </a:lvl7pPr>
            <a:lvl8pPr lvl="7" algn="l">
              <a:lnSpc>
                <a:spcPct val="110000"/>
              </a:lnSpc>
              <a:spcBef>
                <a:spcPts val="400"/>
              </a:spcBef>
              <a:spcAft>
                <a:spcPts val="0"/>
              </a:spcAft>
              <a:buSzPts val="1000"/>
              <a:buFont typeface="IBM Plex Mono Medium"/>
              <a:buNone/>
              <a:defRPr/>
            </a:lvl8pPr>
            <a:lvl9pPr lvl="8" algn="l">
              <a:lnSpc>
                <a:spcPct val="110000"/>
              </a:lnSpc>
              <a:spcBef>
                <a:spcPts val="400"/>
              </a:spcBef>
              <a:spcAft>
                <a:spcPts val="400"/>
              </a:spcAft>
              <a:buSzPts val="1000"/>
              <a:buFont typeface="IBM Plex Mono Medium"/>
              <a:buNone/>
              <a:defRPr/>
            </a:lvl9pPr>
          </a:lstStyle>
          <a:p>
            <a:endParaRPr/>
          </a:p>
        </p:txBody>
      </p:sp>
      <p:sp>
        <p:nvSpPr>
          <p:cNvPr id="524" name="Google Shape;524;p71"/>
          <p:cNvSpPr/>
          <p:nvPr/>
        </p:nvSpPr>
        <p:spPr>
          <a:xfrm>
            <a:off x="3813602" y="3733938"/>
            <a:ext cx="132900" cy="132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71"/>
          <p:cNvSpPr txBox="1">
            <a:spLocks noGrp="1"/>
          </p:cNvSpPr>
          <p:nvPr>
            <p:ph type="subTitle" idx="6"/>
          </p:nvPr>
        </p:nvSpPr>
        <p:spPr>
          <a:xfrm>
            <a:off x="4005150" y="3638238"/>
            <a:ext cx="4681800" cy="259200"/>
          </a:xfrm>
          <a:prstGeom prst="rect">
            <a:avLst/>
          </a:prstGeom>
          <a:noFill/>
          <a:ln>
            <a:noFill/>
          </a:ln>
        </p:spPr>
        <p:txBody>
          <a:bodyPr spcFirstLastPara="1" wrap="square" lIns="91425" tIns="91425" rIns="91425" bIns="91425" anchor="t" anchorCtr="0">
            <a:noAutofit/>
          </a:bodyPr>
          <a:lstStyle>
            <a:lvl1pPr lvl="0" algn="l">
              <a:lnSpc>
                <a:spcPct val="110000"/>
              </a:lnSpc>
              <a:spcBef>
                <a:spcPts val="0"/>
              </a:spcBef>
              <a:spcAft>
                <a:spcPts val="0"/>
              </a:spcAft>
              <a:buSzPts val="1000"/>
              <a:buFont typeface="IBM Plex Mono Medium"/>
              <a:buNone/>
              <a:defRPr/>
            </a:lvl1pPr>
            <a:lvl2pPr lvl="1" algn="l">
              <a:lnSpc>
                <a:spcPct val="110000"/>
              </a:lnSpc>
              <a:spcBef>
                <a:spcPts val="400"/>
              </a:spcBef>
              <a:spcAft>
                <a:spcPts val="0"/>
              </a:spcAft>
              <a:buSzPts val="1000"/>
              <a:buFont typeface="IBM Plex Mono Medium"/>
              <a:buNone/>
              <a:defRPr/>
            </a:lvl2pPr>
            <a:lvl3pPr lvl="2" algn="l">
              <a:lnSpc>
                <a:spcPct val="110000"/>
              </a:lnSpc>
              <a:spcBef>
                <a:spcPts val="400"/>
              </a:spcBef>
              <a:spcAft>
                <a:spcPts val="0"/>
              </a:spcAft>
              <a:buSzPts val="1000"/>
              <a:buFont typeface="IBM Plex Mono Medium"/>
              <a:buNone/>
              <a:defRPr/>
            </a:lvl3pPr>
            <a:lvl4pPr lvl="3" algn="l">
              <a:lnSpc>
                <a:spcPct val="110000"/>
              </a:lnSpc>
              <a:spcBef>
                <a:spcPts val="400"/>
              </a:spcBef>
              <a:spcAft>
                <a:spcPts val="0"/>
              </a:spcAft>
              <a:buSzPts val="1000"/>
              <a:buFont typeface="IBM Plex Mono Medium"/>
              <a:buNone/>
              <a:defRPr/>
            </a:lvl4pPr>
            <a:lvl5pPr lvl="4" algn="l">
              <a:lnSpc>
                <a:spcPct val="110000"/>
              </a:lnSpc>
              <a:spcBef>
                <a:spcPts val="400"/>
              </a:spcBef>
              <a:spcAft>
                <a:spcPts val="0"/>
              </a:spcAft>
              <a:buSzPts val="1000"/>
              <a:buFont typeface="IBM Plex Mono Medium"/>
              <a:buNone/>
              <a:defRPr/>
            </a:lvl5pPr>
            <a:lvl6pPr lvl="5" algn="l">
              <a:lnSpc>
                <a:spcPct val="110000"/>
              </a:lnSpc>
              <a:spcBef>
                <a:spcPts val="400"/>
              </a:spcBef>
              <a:spcAft>
                <a:spcPts val="0"/>
              </a:spcAft>
              <a:buSzPts val="1000"/>
              <a:buFont typeface="IBM Plex Mono Medium"/>
              <a:buNone/>
              <a:defRPr/>
            </a:lvl6pPr>
            <a:lvl7pPr lvl="6" algn="l">
              <a:lnSpc>
                <a:spcPct val="110000"/>
              </a:lnSpc>
              <a:spcBef>
                <a:spcPts val="400"/>
              </a:spcBef>
              <a:spcAft>
                <a:spcPts val="0"/>
              </a:spcAft>
              <a:buSzPts val="1000"/>
              <a:buFont typeface="IBM Plex Mono Medium"/>
              <a:buNone/>
              <a:defRPr/>
            </a:lvl7pPr>
            <a:lvl8pPr lvl="7" algn="l">
              <a:lnSpc>
                <a:spcPct val="110000"/>
              </a:lnSpc>
              <a:spcBef>
                <a:spcPts val="400"/>
              </a:spcBef>
              <a:spcAft>
                <a:spcPts val="0"/>
              </a:spcAft>
              <a:buSzPts val="1000"/>
              <a:buFont typeface="IBM Plex Mono Medium"/>
              <a:buNone/>
              <a:defRPr/>
            </a:lvl8pPr>
            <a:lvl9pPr lvl="8" algn="l">
              <a:lnSpc>
                <a:spcPct val="110000"/>
              </a:lnSpc>
              <a:spcBef>
                <a:spcPts val="400"/>
              </a:spcBef>
              <a:spcAft>
                <a:spcPts val="400"/>
              </a:spcAft>
              <a:buSzPts val="1000"/>
              <a:buFont typeface="IBM Plex Mono Medium"/>
              <a:buNone/>
              <a:defRPr/>
            </a:lvl9pPr>
          </a:lstStyle>
          <a:p>
            <a:endParaRPr/>
          </a:p>
        </p:txBody>
      </p:sp>
      <p:sp>
        <p:nvSpPr>
          <p:cNvPr id="526" name="Google Shape;526;p71"/>
          <p:cNvSpPr txBox="1">
            <a:spLocks noGrp="1"/>
          </p:cNvSpPr>
          <p:nvPr>
            <p:ph type="sldNum" idx="12"/>
          </p:nvPr>
        </p:nvSpPr>
        <p:spPr>
          <a:xfrm>
            <a:off x="8229600" y="4799170"/>
            <a:ext cx="457200" cy="2739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
        <p:nvSpPr>
          <p:cNvPr id="527" name="Google Shape;527;p71"/>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p:cSld name="CUSTOM_1_1">
    <p:spTree>
      <p:nvGrpSpPr>
        <p:cNvPr id="1" name="Shape 528"/>
        <p:cNvGrpSpPr/>
        <p:nvPr/>
      </p:nvGrpSpPr>
      <p:grpSpPr>
        <a:xfrm>
          <a:off x="0" y="0"/>
          <a:ext cx="0" cy="0"/>
          <a:chOff x="0" y="0"/>
          <a:chExt cx="0" cy="0"/>
        </a:xfrm>
      </p:grpSpPr>
      <p:sp>
        <p:nvSpPr>
          <p:cNvPr id="529" name="Google Shape;529;p72"/>
          <p:cNvSpPr txBox="1">
            <a:spLocks noGrp="1"/>
          </p:cNvSpPr>
          <p:nvPr>
            <p:ph type="title"/>
          </p:nvPr>
        </p:nvSpPr>
        <p:spPr>
          <a:xfrm>
            <a:off x="342900" y="457200"/>
            <a:ext cx="3544800" cy="4111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530" name="Google Shape;530;p72"/>
          <p:cNvSpPr txBox="1">
            <a:spLocks noGrp="1"/>
          </p:cNvSpPr>
          <p:nvPr>
            <p:ph type="sldNum" idx="12"/>
          </p:nvPr>
        </p:nvSpPr>
        <p:spPr>
          <a:xfrm>
            <a:off x="8229600" y="4799170"/>
            <a:ext cx="457200" cy="2739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
        <p:nvSpPr>
          <p:cNvPr id="531" name="Google Shape;531;p72"/>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p:cSld name="CUSTOM_7_1">
    <p:spTree>
      <p:nvGrpSpPr>
        <p:cNvPr id="1" name="Shape 532"/>
        <p:cNvGrpSpPr/>
        <p:nvPr/>
      </p:nvGrpSpPr>
      <p:grpSpPr>
        <a:xfrm>
          <a:off x="0" y="0"/>
          <a:ext cx="0" cy="0"/>
          <a:chOff x="0" y="0"/>
          <a:chExt cx="0" cy="0"/>
        </a:xfrm>
      </p:grpSpPr>
      <p:sp>
        <p:nvSpPr>
          <p:cNvPr id="533" name="Google Shape;533;p73"/>
          <p:cNvSpPr txBox="1">
            <a:spLocks noGrp="1"/>
          </p:cNvSpPr>
          <p:nvPr>
            <p:ph type="title"/>
          </p:nvPr>
        </p:nvSpPr>
        <p:spPr>
          <a:xfrm>
            <a:off x="342900" y="457200"/>
            <a:ext cx="8458200" cy="871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534" name="Google Shape;534;p73"/>
          <p:cNvSpPr txBox="1">
            <a:spLocks noGrp="1"/>
          </p:cNvSpPr>
          <p:nvPr>
            <p:ph type="sldNum" idx="12"/>
          </p:nvPr>
        </p:nvSpPr>
        <p:spPr>
          <a:xfrm>
            <a:off x="8229600" y="4799170"/>
            <a:ext cx="457200" cy="2739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
        <p:nvSpPr>
          <p:cNvPr id="535" name="Google Shape;535;p73"/>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p:cSld name="CUSTOM_2_2_1">
    <p:spTree>
      <p:nvGrpSpPr>
        <p:cNvPr id="1" name="Shape 536"/>
        <p:cNvGrpSpPr/>
        <p:nvPr/>
      </p:nvGrpSpPr>
      <p:grpSpPr>
        <a:xfrm>
          <a:off x="0" y="0"/>
          <a:ext cx="0" cy="0"/>
          <a:chOff x="0" y="0"/>
          <a:chExt cx="0" cy="0"/>
        </a:xfrm>
      </p:grpSpPr>
      <p:sp>
        <p:nvSpPr>
          <p:cNvPr id="537" name="Google Shape;537;p74"/>
          <p:cNvSpPr txBox="1">
            <a:spLocks noGrp="1"/>
          </p:cNvSpPr>
          <p:nvPr>
            <p:ph type="subTitle" idx="1"/>
          </p:nvPr>
        </p:nvSpPr>
        <p:spPr>
          <a:xfrm>
            <a:off x="342900" y="630425"/>
            <a:ext cx="8345700" cy="259200"/>
          </a:xfrm>
          <a:prstGeom prst="rect">
            <a:avLst/>
          </a:prstGeom>
          <a:noFill/>
          <a:ln>
            <a:noFill/>
          </a:ln>
        </p:spPr>
        <p:txBody>
          <a:bodyPr spcFirstLastPara="1" wrap="square" lIns="137150" tIns="91425" rIns="91425" bIns="91425" anchor="t" anchorCtr="0">
            <a:noAutofit/>
          </a:bodyPr>
          <a:lstStyle>
            <a:lvl1pPr lvl="0" algn="l">
              <a:lnSpc>
                <a:spcPct val="110000"/>
              </a:lnSpc>
              <a:spcBef>
                <a:spcPts val="0"/>
              </a:spcBef>
              <a:spcAft>
                <a:spcPts val="0"/>
              </a:spcAft>
              <a:buSzPts val="1000"/>
              <a:buFont typeface="IBM Plex Mono Light"/>
              <a:buNone/>
              <a:defRPr>
                <a:latin typeface="IBM Plex Mono Light"/>
                <a:ea typeface="IBM Plex Mono Light"/>
                <a:cs typeface="IBM Plex Mono Light"/>
                <a:sym typeface="IBM Plex Mono Light"/>
              </a:defRPr>
            </a:lvl1pPr>
            <a:lvl2pPr lvl="1" algn="l">
              <a:lnSpc>
                <a:spcPct val="110000"/>
              </a:lnSpc>
              <a:spcBef>
                <a:spcPts val="400"/>
              </a:spcBef>
              <a:spcAft>
                <a:spcPts val="0"/>
              </a:spcAft>
              <a:buSzPts val="1000"/>
              <a:buFont typeface="IBM Plex Mono Light"/>
              <a:buNone/>
              <a:defRPr>
                <a:latin typeface="IBM Plex Mono Light"/>
                <a:ea typeface="IBM Plex Mono Light"/>
                <a:cs typeface="IBM Plex Mono Light"/>
                <a:sym typeface="IBM Plex Mono Light"/>
              </a:defRPr>
            </a:lvl2pPr>
            <a:lvl3pPr lvl="2" algn="l">
              <a:lnSpc>
                <a:spcPct val="110000"/>
              </a:lnSpc>
              <a:spcBef>
                <a:spcPts val="400"/>
              </a:spcBef>
              <a:spcAft>
                <a:spcPts val="0"/>
              </a:spcAft>
              <a:buSzPts val="1000"/>
              <a:buFont typeface="IBM Plex Mono Light"/>
              <a:buNone/>
              <a:defRPr>
                <a:latin typeface="IBM Plex Mono Light"/>
                <a:ea typeface="IBM Plex Mono Light"/>
                <a:cs typeface="IBM Plex Mono Light"/>
                <a:sym typeface="IBM Plex Mono Light"/>
              </a:defRPr>
            </a:lvl3pPr>
            <a:lvl4pPr lvl="3" algn="l">
              <a:lnSpc>
                <a:spcPct val="110000"/>
              </a:lnSpc>
              <a:spcBef>
                <a:spcPts val="400"/>
              </a:spcBef>
              <a:spcAft>
                <a:spcPts val="0"/>
              </a:spcAft>
              <a:buSzPts val="1000"/>
              <a:buFont typeface="IBM Plex Mono Light"/>
              <a:buNone/>
              <a:defRPr>
                <a:latin typeface="IBM Plex Mono Light"/>
                <a:ea typeface="IBM Plex Mono Light"/>
                <a:cs typeface="IBM Plex Mono Light"/>
                <a:sym typeface="IBM Plex Mono Light"/>
              </a:defRPr>
            </a:lvl4pPr>
            <a:lvl5pPr lvl="4" algn="l">
              <a:lnSpc>
                <a:spcPct val="110000"/>
              </a:lnSpc>
              <a:spcBef>
                <a:spcPts val="400"/>
              </a:spcBef>
              <a:spcAft>
                <a:spcPts val="0"/>
              </a:spcAft>
              <a:buSzPts val="1000"/>
              <a:buFont typeface="IBM Plex Mono Light"/>
              <a:buNone/>
              <a:defRPr>
                <a:latin typeface="IBM Plex Mono Light"/>
                <a:ea typeface="IBM Plex Mono Light"/>
                <a:cs typeface="IBM Plex Mono Light"/>
                <a:sym typeface="IBM Plex Mono Light"/>
              </a:defRPr>
            </a:lvl5pPr>
            <a:lvl6pPr lvl="5" algn="l">
              <a:lnSpc>
                <a:spcPct val="110000"/>
              </a:lnSpc>
              <a:spcBef>
                <a:spcPts val="400"/>
              </a:spcBef>
              <a:spcAft>
                <a:spcPts val="0"/>
              </a:spcAft>
              <a:buSzPts val="1000"/>
              <a:buFont typeface="IBM Plex Mono Light"/>
              <a:buNone/>
              <a:defRPr>
                <a:latin typeface="IBM Plex Mono Light"/>
                <a:ea typeface="IBM Plex Mono Light"/>
                <a:cs typeface="IBM Plex Mono Light"/>
                <a:sym typeface="IBM Plex Mono Light"/>
              </a:defRPr>
            </a:lvl6pPr>
            <a:lvl7pPr lvl="6" algn="l">
              <a:lnSpc>
                <a:spcPct val="110000"/>
              </a:lnSpc>
              <a:spcBef>
                <a:spcPts val="400"/>
              </a:spcBef>
              <a:spcAft>
                <a:spcPts val="0"/>
              </a:spcAft>
              <a:buSzPts val="1000"/>
              <a:buFont typeface="IBM Plex Mono Light"/>
              <a:buNone/>
              <a:defRPr>
                <a:latin typeface="IBM Plex Mono Light"/>
                <a:ea typeface="IBM Plex Mono Light"/>
                <a:cs typeface="IBM Plex Mono Light"/>
                <a:sym typeface="IBM Plex Mono Light"/>
              </a:defRPr>
            </a:lvl7pPr>
            <a:lvl8pPr lvl="7" algn="l">
              <a:lnSpc>
                <a:spcPct val="110000"/>
              </a:lnSpc>
              <a:spcBef>
                <a:spcPts val="400"/>
              </a:spcBef>
              <a:spcAft>
                <a:spcPts val="0"/>
              </a:spcAft>
              <a:buSzPts val="1000"/>
              <a:buFont typeface="IBM Plex Mono Light"/>
              <a:buNone/>
              <a:defRPr>
                <a:latin typeface="IBM Plex Mono Light"/>
                <a:ea typeface="IBM Plex Mono Light"/>
                <a:cs typeface="IBM Plex Mono Light"/>
                <a:sym typeface="IBM Plex Mono Light"/>
              </a:defRPr>
            </a:lvl8pPr>
            <a:lvl9pPr lvl="8" algn="l">
              <a:lnSpc>
                <a:spcPct val="110000"/>
              </a:lnSpc>
              <a:spcBef>
                <a:spcPts val="400"/>
              </a:spcBef>
              <a:spcAft>
                <a:spcPts val="400"/>
              </a:spcAft>
              <a:buSzPts val="1000"/>
              <a:buFont typeface="IBM Plex Mono Light"/>
              <a:buNone/>
              <a:defRPr>
                <a:latin typeface="IBM Plex Mono Light"/>
                <a:ea typeface="IBM Plex Mono Light"/>
                <a:cs typeface="IBM Plex Mono Light"/>
                <a:sym typeface="IBM Plex Mono Light"/>
              </a:defRPr>
            </a:lvl9pPr>
          </a:lstStyle>
          <a:p>
            <a:endParaRPr/>
          </a:p>
        </p:txBody>
      </p:sp>
      <p:sp>
        <p:nvSpPr>
          <p:cNvPr id="538" name="Google Shape;538;p74"/>
          <p:cNvSpPr txBox="1">
            <a:spLocks noGrp="1"/>
          </p:cNvSpPr>
          <p:nvPr>
            <p:ph type="title"/>
          </p:nvPr>
        </p:nvSpPr>
        <p:spPr>
          <a:xfrm>
            <a:off x="342900" y="889625"/>
            <a:ext cx="8345700" cy="3679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539" name="Google Shape;539;p74"/>
          <p:cNvSpPr txBox="1">
            <a:spLocks noGrp="1"/>
          </p:cNvSpPr>
          <p:nvPr>
            <p:ph type="sldNum" idx="12"/>
          </p:nvPr>
        </p:nvSpPr>
        <p:spPr>
          <a:xfrm>
            <a:off x="8229600" y="4799170"/>
            <a:ext cx="457200" cy="2739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
        <p:nvSpPr>
          <p:cNvPr id="540" name="Google Shape;540;p74"/>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Main point">
  <p:cSld name="CUSTOM_2_1_2">
    <p:spTree>
      <p:nvGrpSpPr>
        <p:cNvPr id="1" name="Shape 541"/>
        <p:cNvGrpSpPr/>
        <p:nvPr/>
      </p:nvGrpSpPr>
      <p:grpSpPr>
        <a:xfrm>
          <a:off x="0" y="0"/>
          <a:ext cx="0" cy="0"/>
          <a:chOff x="0" y="0"/>
          <a:chExt cx="0" cy="0"/>
        </a:xfrm>
      </p:grpSpPr>
      <p:sp>
        <p:nvSpPr>
          <p:cNvPr id="542" name="Google Shape;542;p75"/>
          <p:cNvSpPr txBox="1">
            <a:spLocks noGrp="1"/>
          </p:cNvSpPr>
          <p:nvPr>
            <p:ph type="title"/>
          </p:nvPr>
        </p:nvSpPr>
        <p:spPr>
          <a:xfrm>
            <a:off x="342900" y="457200"/>
            <a:ext cx="8343900" cy="1478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cxnSp>
        <p:nvCxnSpPr>
          <p:cNvPr id="543" name="Google Shape;543;p75"/>
          <p:cNvCxnSpPr/>
          <p:nvPr/>
        </p:nvCxnSpPr>
        <p:spPr>
          <a:xfrm>
            <a:off x="342977" y="4568993"/>
            <a:ext cx="8471100" cy="0"/>
          </a:xfrm>
          <a:prstGeom prst="straightConnector1">
            <a:avLst/>
          </a:prstGeom>
          <a:noFill/>
          <a:ln w="9525" cap="flat" cmpd="sng">
            <a:solidFill>
              <a:schemeClr val="dk1"/>
            </a:solidFill>
            <a:prstDash val="solid"/>
            <a:round/>
            <a:headEnd type="none" w="sm" len="sm"/>
            <a:tailEnd type="none" w="sm" len="sm"/>
          </a:ln>
        </p:spPr>
      </p:cxnSp>
      <p:cxnSp>
        <p:nvCxnSpPr>
          <p:cNvPr id="544" name="Google Shape;544;p75"/>
          <p:cNvCxnSpPr/>
          <p:nvPr/>
        </p:nvCxnSpPr>
        <p:spPr>
          <a:xfrm>
            <a:off x="342977" y="460693"/>
            <a:ext cx="8471100" cy="0"/>
          </a:xfrm>
          <a:prstGeom prst="straightConnector1">
            <a:avLst/>
          </a:prstGeom>
          <a:noFill/>
          <a:ln w="9525" cap="flat" cmpd="sng">
            <a:solidFill>
              <a:schemeClr val="dk1"/>
            </a:solidFill>
            <a:prstDash val="solid"/>
            <a:round/>
            <a:headEnd type="none" w="sm" len="sm"/>
            <a:tailEnd type="none" w="sm" len="sm"/>
          </a:ln>
        </p:spPr>
      </p:cxnSp>
      <p:sp>
        <p:nvSpPr>
          <p:cNvPr id="545" name="Google Shape;545;p75"/>
          <p:cNvSpPr txBox="1">
            <a:spLocks noGrp="1"/>
          </p:cNvSpPr>
          <p:nvPr>
            <p:ph type="sldNum" idx="12"/>
          </p:nvPr>
        </p:nvSpPr>
        <p:spPr>
          <a:xfrm>
            <a:off x="8229600" y="4799170"/>
            <a:ext cx="457200" cy="2739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
        <p:nvSpPr>
          <p:cNvPr id="546" name="Google Shape;546;p75"/>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Image only">
  <p:cSld name="CUSTOM_2_1_2_1">
    <p:spTree>
      <p:nvGrpSpPr>
        <p:cNvPr id="1" name="Shape 547"/>
        <p:cNvGrpSpPr/>
        <p:nvPr/>
      </p:nvGrpSpPr>
      <p:grpSpPr>
        <a:xfrm>
          <a:off x="0" y="0"/>
          <a:ext cx="0" cy="0"/>
          <a:chOff x="0" y="0"/>
          <a:chExt cx="0" cy="0"/>
        </a:xfrm>
      </p:grpSpPr>
      <p:cxnSp>
        <p:nvCxnSpPr>
          <p:cNvPr id="548" name="Google Shape;548;p76"/>
          <p:cNvCxnSpPr/>
          <p:nvPr/>
        </p:nvCxnSpPr>
        <p:spPr>
          <a:xfrm>
            <a:off x="342977" y="4568993"/>
            <a:ext cx="8471100" cy="0"/>
          </a:xfrm>
          <a:prstGeom prst="straightConnector1">
            <a:avLst/>
          </a:prstGeom>
          <a:noFill/>
          <a:ln w="9525" cap="flat" cmpd="sng">
            <a:solidFill>
              <a:schemeClr val="dk1"/>
            </a:solidFill>
            <a:prstDash val="solid"/>
            <a:round/>
            <a:headEnd type="none" w="sm" len="sm"/>
            <a:tailEnd type="none" w="sm" len="sm"/>
          </a:ln>
        </p:spPr>
      </p:cxnSp>
      <p:cxnSp>
        <p:nvCxnSpPr>
          <p:cNvPr id="549" name="Google Shape;549;p76"/>
          <p:cNvCxnSpPr/>
          <p:nvPr/>
        </p:nvCxnSpPr>
        <p:spPr>
          <a:xfrm>
            <a:off x="342977" y="460693"/>
            <a:ext cx="8471100" cy="0"/>
          </a:xfrm>
          <a:prstGeom prst="straightConnector1">
            <a:avLst/>
          </a:prstGeom>
          <a:noFill/>
          <a:ln w="9525" cap="flat" cmpd="sng">
            <a:solidFill>
              <a:schemeClr val="dk1"/>
            </a:solidFill>
            <a:prstDash val="solid"/>
            <a:round/>
            <a:headEnd type="none" w="sm" len="sm"/>
            <a:tailEnd type="none" w="sm" len="sm"/>
          </a:ln>
        </p:spPr>
      </p:cxnSp>
      <p:sp>
        <p:nvSpPr>
          <p:cNvPr id="550" name="Google Shape;550;p76"/>
          <p:cNvSpPr>
            <a:spLocks noGrp="1"/>
          </p:cNvSpPr>
          <p:nvPr>
            <p:ph type="pic" idx="2"/>
          </p:nvPr>
        </p:nvSpPr>
        <p:spPr>
          <a:xfrm>
            <a:off x="457200" y="588788"/>
            <a:ext cx="8229600" cy="3835800"/>
          </a:xfrm>
          <a:prstGeom prst="rect">
            <a:avLst/>
          </a:prstGeom>
          <a:noFill/>
          <a:ln>
            <a:noFill/>
          </a:ln>
        </p:spPr>
      </p:sp>
      <p:sp>
        <p:nvSpPr>
          <p:cNvPr id="551" name="Google Shape;551;p76"/>
          <p:cNvSpPr txBox="1">
            <a:spLocks noGrp="1"/>
          </p:cNvSpPr>
          <p:nvPr>
            <p:ph type="sldNum" idx="12"/>
          </p:nvPr>
        </p:nvSpPr>
        <p:spPr>
          <a:xfrm>
            <a:off x="8229600" y="4799170"/>
            <a:ext cx="457200" cy="2739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
        <p:nvSpPr>
          <p:cNvPr id="552" name="Google Shape;552;p76"/>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Image grid">
  <p:cSld name="CUSTOM_2_1_2_1_1">
    <p:spTree>
      <p:nvGrpSpPr>
        <p:cNvPr id="1" name="Shape 553"/>
        <p:cNvGrpSpPr/>
        <p:nvPr/>
      </p:nvGrpSpPr>
      <p:grpSpPr>
        <a:xfrm>
          <a:off x="0" y="0"/>
          <a:ext cx="0" cy="0"/>
          <a:chOff x="0" y="0"/>
          <a:chExt cx="0" cy="0"/>
        </a:xfrm>
      </p:grpSpPr>
      <p:sp>
        <p:nvSpPr>
          <p:cNvPr id="554" name="Google Shape;554;p77"/>
          <p:cNvSpPr/>
          <p:nvPr/>
        </p:nvSpPr>
        <p:spPr>
          <a:xfrm>
            <a:off x="342900" y="1834500"/>
            <a:ext cx="2778300" cy="2734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IBM Plex Sans Light"/>
              <a:ea typeface="IBM Plex Sans Light"/>
              <a:cs typeface="IBM Plex Sans Light"/>
              <a:sym typeface="IBM Plex Sans Light"/>
            </a:endParaRPr>
          </a:p>
        </p:txBody>
      </p:sp>
      <p:sp>
        <p:nvSpPr>
          <p:cNvPr id="555" name="Google Shape;555;p77"/>
          <p:cNvSpPr/>
          <p:nvPr/>
        </p:nvSpPr>
        <p:spPr>
          <a:xfrm>
            <a:off x="2045193" y="1513259"/>
            <a:ext cx="2393400" cy="2583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IBM Plex Sans Light"/>
              <a:ea typeface="IBM Plex Sans Light"/>
              <a:cs typeface="IBM Plex Sans Light"/>
              <a:sym typeface="IBM Plex Sans Light"/>
            </a:endParaRPr>
          </a:p>
        </p:txBody>
      </p:sp>
      <p:sp>
        <p:nvSpPr>
          <p:cNvPr id="556" name="Google Shape;556;p77"/>
          <p:cNvSpPr/>
          <p:nvPr/>
        </p:nvSpPr>
        <p:spPr>
          <a:xfrm>
            <a:off x="4171372" y="1976202"/>
            <a:ext cx="2393400" cy="25926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IBM Plex Sans Light"/>
              <a:ea typeface="IBM Plex Sans Light"/>
              <a:cs typeface="IBM Plex Sans Light"/>
              <a:sym typeface="IBM Plex Sans Light"/>
            </a:endParaRPr>
          </a:p>
        </p:txBody>
      </p:sp>
      <p:sp>
        <p:nvSpPr>
          <p:cNvPr id="557" name="Google Shape;557;p77"/>
          <p:cNvSpPr txBox="1">
            <a:spLocks noGrp="1"/>
          </p:cNvSpPr>
          <p:nvPr>
            <p:ph type="title"/>
          </p:nvPr>
        </p:nvSpPr>
        <p:spPr>
          <a:xfrm>
            <a:off x="342900" y="457200"/>
            <a:ext cx="8458200" cy="774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558" name="Google Shape;558;p77"/>
          <p:cNvSpPr/>
          <p:nvPr/>
        </p:nvSpPr>
        <p:spPr>
          <a:xfrm>
            <a:off x="4712400" y="1513255"/>
            <a:ext cx="4092900" cy="1704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IBM Plex Sans Light"/>
              <a:ea typeface="IBM Plex Sans Light"/>
              <a:cs typeface="IBM Plex Sans Light"/>
              <a:sym typeface="IBM Plex Sans Light"/>
            </a:endParaRPr>
          </a:p>
        </p:txBody>
      </p:sp>
      <p:sp>
        <p:nvSpPr>
          <p:cNvPr id="559" name="Google Shape;559;p77"/>
          <p:cNvSpPr>
            <a:spLocks noGrp="1"/>
          </p:cNvSpPr>
          <p:nvPr>
            <p:ph type="pic" idx="2"/>
          </p:nvPr>
        </p:nvSpPr>
        <p:spPr>
          <a:xfrm>
            <a:off x="457200" y="1245883"/>
            <a:ext cx="1490700" cy="957300"/>
          </a:xfrm>
          <a:prstGeom prst="rect">
            <a:avLst/>
          </a:prstGeom>
          <a:noFill/>
          <a:ln>
            <a:noFill/>
          </a:ln>
        </p:spPr>
      </p:sp>
      <p:sp>
        <p:nvSpPr>
          <p:cNvPr id="560" name="Google Shape;560;p77"/>
          <p:cNvSpPr>
            <a:spLocks noGrp="1"/>
          </p:cNvSpPr>
          <p:nvPr>
            <p:ph type="pic" idx="3"/>
          </p:nvPr>
        </p:nvSpPr>
        <p:spPr>
          <a:xfrm>
            <a:off x="457200" y="2354103"/>
            <a:ext cx="1934700" cy="2044200"/>
          </a:xfrm>
          <a:prstGeom prst="rect">
            <a:avLst/>
          </a:prstGeom>
          <a:noFill/>
          <a:ln>
            <a:noFill/>
          </a:ln>
        </p:spPr>
      </p:sp>
      <p:sp>
        <p:nvSpPr>
          <p:cNvPr id="561" name="Google Shape;561;p77"/>
          <p:cNvSpPr>
            <a:spLocks noGrp="1"/>
          </p:cNvSpPr>
          <p:nvPr>
            <p:ph type="pic" idx="4"/>
          </p:nvPr>
        </p:nvSpPr>
        <p:spPr>
          <a:xfrm>
            <a:off x="2526950" y="1640193"/>
            <a:ext cx="1785300" cy="1835100"/>
          </a:xfrm>
          <a:prstGeom prst="rect">
            <a:avLst/>
          </a:prstGeom>
          <a:noFill/>
          <a:ln>
            <a:noFill/>
          </a:ln>
        </p:spPr>
      </p:sp>
      <p:sp>
        <p:nvSpPr>
          <p:cNvPr id="562" name="Google Shape;562;p77"/>
          <p:cNvSpPr>
            <a:spLocks noGrp="1"/>
          </p:cNvSpPr>
          <p:nvPr>
            <p:ph type="pic" idx="5"/>
          </p:nvPr>
        </p:nvSpPr>
        <p:spPr>
          <a:xfrm>
            <a:off x="3284627" y="3602162"/>
            <a:ext cx="1299000" cy="1084200"/>
          </a:xfrm>
          <a:prstGeom prst="rect">
            <a:avLst/>
          </a:prstGeom>
          <a:noFill/>
          <a:ln>
            <a:noFill/>
          </a:ln>
        </p:spPr>
      </p:sp>
      <p:sp>
        <p:nvSpPr>
          <p:cNvPr id="563" name="Google Shape;563;p77"/>
          <p:cNvSpPr>
            <a:spLocks noGrp="1"/>
          </p:cNvSpPr>
          <p:nvPr>
            <p:ph type="pic" idx="6"/>
          </p:nvPr>
        </p:nvSpPr>
        <p:spPr>
          <a:xfrm>
            <a:off x="4583875" y="1245829"/>
            <a:ext cx="1716600" cy="2356200"/>
          </a:xfrm>
          <a:prstGeom prst="rect">
            <a:avLst/>
          </a:prstGeom>
          <a:noFill/>
          <a:ln>
            <a:noFill/>
          </a:ln>
        </p:spPr>
      </p:sp>
      <p:sp>
        <p:nvSpPr>
          <p:cNvPr id="564" name="Google Shape;564;p77"/>
          <p:cNvSpPr>
            <a:spLocks noGrp="1"/>
          </p:cNvSpPr>
          <p:nvPr>
            <p:ph type="pic" idx="7"/>
          </p:nvPr>
        </p:nvSpPr>
        <p:spPr>
          <a:xfrm>
            <a:off x="4718575" y="3753392"/>
            <a:ext cx="1299000" cy="644400"/>
          </a:xfrm>
          <a:prstGeom prst="rect">
            <a:avLst/>
          </a:prstGeom>
          <a:noFill/>
          <a:ln>
            <a:noFill/>
          </a:ln>
        </p:spPr>
      </p:sp>
      <p:sp>
        <p:nvSpPr>
          <p:cNvPr id="565" name="Google Shape;565;p77"/>
          <p:cNvSpPr>
            <a:spLocks noGrp="1"/>
          </p:cNvSpPr>
          <p:nvPr>
            <p:ph type="pic" idx="8"/>
          </p:nvPr>
        </p:nvSpPr>
        <p:spPr>
          <a:xfrm>
            <a:off x="6445550" y="2341822"/>
            <a:ext cx="2241300" cy="2344200"/>
          </a:xfrm>
          <a:prstGeom prst="rect">
            <a:avLst/>
          </a:prstGeom>
          <a:noFill/>
          <a:ln>
            <a:noFill/>
          </a:ln>
        </p:spPr>
      </p:sp>
      <p:sp>
        <p:nvSpPr>
          <p:cNvPr id="566" name="Google Shape;566;p77"/>
          <p:cNvSpPr>
            <a:spLocks noGrp="1"/>
          </p:cNvSpPr>
          <p:nvPr>
            <p:ph type="pic" idx="9"/>
          </p:nvPr>
        </p:nvSpPr>
        <p:spPr>
          <a:xfrm>
            <a:off x="7387850" y="1231200"/>
            <a:ext cx="1299000" cy="957300"/>
          </a:xfrm>
          <a:prstGeom prst="rect">
            <a:avLst/>
          </a:prstGeom>
          <a:noFill/>
          <a:ln>
            <a:noFill/>
          </a:ln>
        </p:spPr>
      </p:sp>
      <p:sp>
        <p:nvSpPr>
          <p:cNvPr id="567" name="Google Shape;567;p77"/>
          <p:cNvSpPr>
            <a:spLocks noGrp="1"/>
          </p:cNvSpPr>
          <p:nvPr>
            <p:ph type="pic" idx="13"/>
          </p:nvPr>
        </p:nvSpPr>
        <p:spPr>
          <a:xfrm>
            <a:off x="6445750" y="1632987"/>
            <a:ext cx="805500" cy="555900"/>
          </a:xfrm>
          <a:prstGeom prst="rect">
            <a:avLst/>
          </a:prstGeom>
          <a:noFill/>
          <a:ln>
            <a:noFill/>
          </a:ln>
        </p:spPr>
      </p:sp>
      <p:sp>
        <p:nvSpPr>
          <p:cNvPr id="568" name="Google Shape;568;p77"/>
          <p:cNvSpPr txBox="1">
            <a:spLocks noGrp="1"/>
          </p:cNvSpPr>
          <p:nvPr>
            <p:ph type="sldNum" idx="12"/>
          </p:nvPr>
        </p:nvSpPr>
        <p:spPr>
          <a:xfrm>
            <a:off x="8229600" y="4799170"/>
            <a:ext cx="457200" cy="2739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
        <p:nvSpPr>
          <p:cNvPr id="569" name="Google Shape;569;p77"/>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952">
          <p15:clr>
            <a:srgbClr val="E46962"/>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hree storyboards">
  <p:cSld name="CUSTOM_2_1_1_1">
    <p:spTree>
      <p:nvGrpSpPr>
        <p:cNvPr id="1" name="Shape 570"/>
        <p:cNvGrpSpPr/>
        <p:nvPr/>
      </p:nvGrpSpPr>
      <p:grpSpPr>
        <a:xfrm>
          <a:off x="0" y="0"/>
          <a:ext cx="0" cy="0"/>
          <a:chOff x="0" y="0"/>
          <a:chExt cx="0" cy="0"/>
        </a:xfrm>
      </p:grpSpPr>
      <p:sp>
        <p:nvSpPr>
          <p:cNvPr id="571" name="Google Shape;571;p78"/>
          <p:cNvSpPr txBox="1">
            <a:spLocks noGrp="1"/>
          </p:cNvSpPr>
          <p:nvPr>
            <p:ph type="body" idx="1"/>
          </p:nvPr>
        </p:nvSpPr>
        <p:spPr>
          <a:xfrm>
            <a:off x="6083625" y="3343625"/>
            <a:ext cx="2717400" cy="1062600"/>
          </a:xfrm>
          <a:prstGeom prst="rect">
            <a:avLst/>
          </a:prstGeom>
          <a:noFill/>
          <a:ln>
            <a:noFill/>
          </a:ln>
        </p:spPr>
        <p:txBody>
          <a:bodyPr spcFirstLastPara="1" wrap="square" lIns="91425" tIns="91425" rIns="91425" bIns="91425" anchor="t" anchorCtr="0">
            <a:noAutofit/>
          </a:bodyPr>
          <a:lstStyle>
            <a:lvl1pPr marL="457200" lvl="0" indent="-304800" algn="l">
              <a:lnSpc>
                <a:spcPct val="110000"/>
              </a:lnSpc>
              <a:spcBef>
                <a:spcPts val="0"/>
              </a:spcBef>
              <a:spcAft>
                <a:spcPts val="0"/>
              </a:spcAft>
              <a:buSzPts val="1200"/>
              <a:buChar char="●"/>
              <a:defRPr/>
            </a:lvl1pPr>
            <a:lvl2pPr marL="914400" lvl="1" indent="-304800" algn="l">
              <a:lnSpc>
                <a:spcPct val="110000"/>
              </a:lnSpc>
              <a:spcBef>
                <a:spcPts val="500"/>
              </a:spcBef>
              <a:spcAft>
                <a:spcPts val="0"/>
              </a:spcAft>
              <a:buSzPts val="1200"/>
              <a:buChar char="○"/>
              <a:defRPr/>
            </a:lvl2pPr>
            <a:lvl3pPr marL="1371600" lvl="2" indent="-304800" algn="l">
              <a:lnSpc>
                <a:spcPct val="110000"/>
              </a:lnSpc>
              <a:spcBef>
                <a:spcPts val="500"/>
              </a:spcBef>
              <a:spcAft>
                <a:spcPts val="0"/>
              </a:spcAft>
              <a:buSzPts val="1200"/>
              <a:buChar char="■"/>
              <a:defRPr/>
            </a:lvl3pPr>
            <a:lvl4pPr marL="1828800" lvl="3" indent="-304800" algn="l">
              <a:lnSpc>
                <a:spcPct val="110000"/>
              </a:lnSpc>
              <a:spcBef>
                <a:spcPts val="500"/>
              </a:spcBef>
              <a:spcAft>
                <a:spcPts val="0"/>
              </a:spcAft>
              <a:buSzPts val="1200"/>
              <a:buChar char="●"/>
              <a:defRPr/>
            </a:lvl4pPr>
            <a:lvl5pPr marL="2286000" lvl="4" indent="-304800" algn="l">
              <a:lnSpc>
                <a:spcPct val="110000"/>
              </a:lnSpc>
              <a:spcBef>
                <a:spcPts val="500"/>
              </a:spcBef>
              <a:spcAft>
                <a:spcPts val="0"/>
              </a:spcAft>
              <a:buSzPts val="1200"/>
              <a:buChar char="○"/>
              <a:defRPr/>
            </a:lvl5pPr>
            <a:lvl6pPr marL="2743200" lvl="5" indent="-304800" algn="l">
              <a:lnSpc>
                <a:spcPct val="110000"/>
              </a:lnSpc>
              <a:spcBef>
                <a:spcPts val="500"/>
              </a:spcBef>
              <a:spcAft>
                <a:spcPts val="0"/>
              </a:spcAft>
              <a:buSzPts val="1200"/>
              <a:buChar char="■"/>
              <a:defRPr/>
            </a:lvl6pPr>
            <a:lvl7pPr marL="3200400" lvl="6" indent="-304800" algn="l">
              <a:lnSpc>
                <a:spcPct val="110000"/>
              </a:lnSpc>
              <a:spcBef>
                <a:spcPts val="500"/>
              </a:spcBef>
              <a:spcAft>
                <a:spcPts val="0"/>
              </a:spcAft>
              <a:buSzPts val="1200"/>
              <a:buChar char="●"/>
              <a:defRPr/>
            </a:lvl7pPr>
            <a:lvl8pPr marL="3657600" lvl="7" indent="-304800" algn="l">
              <a:lnSpc>
                <a:spcPct val="110000"/>
              </a:lnSpc>
              <a:spcBef>
                <a:spcPts val="500"/>
              </a:spcBef>
              <a:spcAft>
                <a:spcPts val="0"/>
              </a:spcAft>
              <a:buSzPts val="1200"/>
              <a:buChar char="○"/>
              <a:defRPr/>
            </a:lvl8pPr>
            <a:lvl9pPr marL="4114800" lvl="8" indent="-304800" algn="l">
              <a:lnSpc>
                <a:spcPct val="110000"/>
              </a:lnSpc>
              <a:spcBef>
                <a:spcPts val="500"/>
              </a:spcBef>
              <a:spcAft>
                <a:spcPts val="500"/>
              </a:spcAft>
              <a:buSzPts val="1200"/>
              <a:buChar char="■"/>
              <a:defRPr/>
            </a:lvl9pPr>
          </a:lstStyle>
          <a:p>
            <a:endParaRPr/>
          </a:p>
        </p:txBody>
      </p:sp>
      <p:sp>
        <p:nvSpPr>
          <p:cNvPr id="572" name="Google Shape;572;p78"/>
          <p:cNvSpPr txBox="1">
            <a:spLocks noGrp="1"/>
          </p:cNvSpPr>
          <p:nvPr>
            <p:ph type="title"/>
          </p:nvPr>
        </p:nvSpPr>
        <p:spPr>
          <a:xfrm>
            <a:off x="342900" y="452925"/>
            <a:ext cx="8458200" cy="708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cxnSp>
        <p:nvCxnSpPr>
          <p:cNvPr id="573" name="Google Shape;573;p78"/>
          <p:cNvCxnSpPr/>
          <p:nvPr/>
        </p:nvCxnSpPr>
        <p:spPr>
          <a:xfrm>
            <a:off x="342977" y="4568993"/>
            <a:ext cx="8471100" cy="0"/>
          </a:xfrm>
          <a:prstGeom prst="straightConnector1">
            <a:avLst/>
          </a:prstGeom>
          <a:noFill/>
          <a:ln w="9525" cap="flat" cmpd="sng">
            <a:solidFill>
              <a:schemeClr val="dk1"/>
            </a:solidFill>
            <a:prstDash val="solid"/>
            <a:round/>
            <a:headEnd type="none" w="sm" len="sm"/>
            <a:tailEnd type="none" w="sm" len="sm"/>
          </a:ln>
        </p:spPr>
      </p:cxnSp>
      <p:cxnSp>
        <p:nvCxnSpPr>
          <p:cNvPr id="574" name="Google Shape;574;p78"/>
          <p:cNvCxnSpPr/>
          <p:nvPr/>
        </p:nvCxnSpPr>
        <p:spPr>
          <a:xfrm>
            <a:off x="342977" y="1266068"/>
            <a:ext cx="8471100" cy="0"/>
          </a:xfrm>
          <a:prstGeom prst="straightConnector1">
            <a:avLst/>
          </a:prstGeom>
          <a:noFill/>
          <a:ln w="9525" cap="flat" cmpd="sng">
            <a:solidFill>
              <a:schemeClr val="dk1"/>
            </a:solidFill>
            <a:prstDash val="solid"/>
            <a:round/>
            <a:headEnd type="none" w="sm" len="sm"/>
            <a:tailEnd type="none" w="sm" len="sm"/>
          </a:ln>
        </p:spPr>
      </p:cxnSp>
      <p:sp>
        <p:nvSpPr>
          <p:cNvPr id="575" name="Google Shape;575;p78"/>
          <p:cNvSpPr/>
          <p:nvPr/>
        </p:nvSpPr>
        <p:spPr>
          <a:xfrm>
            <a:off x="453727" y="3020850"/>
            <a:ext cx="132900" cy="132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78"/>
          <p:cNvSpPr txBox="1">
            <a:spLocks noGrp="1"/>
          </p:cNvSpPr>
          <p:nvPr>
            <p:ph type="subTitle" idx="2"/>
          </p:nvPr>
        </p:nvSpPr>
        <p:spPr>
          <a:xfrm>
            <a:off x="645275" y="2925159"/>
            <a:ext cx="2415000" cy="259200"/>
          </a:xfrm>
          <a:prstGeom prst="rect">
            <a:avLst/>
          </a:prstGeom>
          <a:noFill/>
          <a:ln>
            <a:noFill/>
          </a:ln>
        </p:spPr>
        <p:txBody>
          <a:bodyPr spcFirstLastPara="1" wrap="square" lIns="91425" tIns="91425" rIns="91425" bIns="91425" anchor="t" anchorCtr="0">
            <a:noAutofit/>
          </a:bodyPr>
          <a:lstStyle>
            <a:lvl1pPr lvl="0" algn="l">
              <a:lnSpc>
                <a:spcPct val="110000"/>
              </a:lnSpc>
              <a:spcBef>
                <a:spcPts val="0"/>
              </a:spcBef>
              <a:spcAft>
                <a:spcPts val="0"/>
              </a:spcAft>
              <a:buSzPts val="1000"/>
              <a:buFont typeface="IBM Plex Mono Medium"/>
              <a:buNone/>
              <a:defRPr/>
            </a:lvl1pPr>
            <a:lvl2pPr lvl="1" algn="l">
              <a:lnSpc>
                <a:spcPct val="110000"/>
              </a:lnSpc>
              <a:spcBef>
                <a:spcPts val="400"/>
              </a:spcBef>
              <a:spcAft>
                <a:spcPts val="0"/>
              </a:spcAft>
              <a:buSzPts val="1000"/>
              <a:buFont typeface="IBM Plex Mono Medium"/>
              <a:buNone/>
              <a:defRPr/>
            </a:lvl2pPr>
            <a:lvl3pPr lvl="2" algn="l">
              <a:lnSpc>
                <a:spcPct val="110000"/>
              </a:lnSpc>
              <a:spcBef>
                <a:spcPts val="400"/>
              </a:spcBef>
              <a:spcAft>
                <a:spcPts val="0"/>
              </a:spcAft>
              <a:buSzPts val="1000"/>
              <a:buFont typeface="IBM Plex Mono Medium"/>
              <a:buNone/>
              <a:defRPr/>
            </a:lvl3pPr>
            <a:lvl4pPr lvl="3" algn="l">
              <a:lnSpc>
                <a:spcPct val="110000"/>
              </a:lnSpc>
              <a:spcBef>
                <a:spcPts val="400"/>
              </a:spcBef>
              <a:spcAft>
                <a:spcPts val="0"/>
              </a:spcAft>
              <a:buSzPts val="1000"/>
              <a:buFont typeface="IBM Plex Mono Medium"/>
              <a:buNone/>
              <a:defRPr/>
            </a:lvl4pPr>
            <a:lvl5pPr lvl="4" algn="l">
              <a:lnSpc>
                <a:spcPct val="110000"/>
              </a:lnSpc>
              <a:spcBef>
                <a:spcPts val="400"/>
              </a:spcBef>
              <a:spcAft>
                <a:spcPts val="0"/>
              </a:spcAft>
              <a:buSzPts val="1000"/>
              <a:buFont typeface="IBM Plex Mono Medium"/>
              <a:buNone/>
              <a:defRPr/>
            </a:lvl5pPr>
            <a:lvl6pPr lvl="5" algn="l">
              <a:lnSpc>
                <a:spcPct val="110000"/>
              </a:lnSpc>
              <a:spcBef>
                <a:spcPts val="400"/>
              </a:spcBef>
              <a:spcAft>
                <a:spcPts val="0"/>
              </a:spcAft>
              <a:buSzPts val="1000"/>
              <a:buFont typeface="IBM Plex Mono Medium"/>
              <a:buNone/>
              <a:defRPr/>
            </a:lvl6pPr>
            <a:lvl7pPr lvl="6" algn="l">
              <a:lnSpc>
                <a:spcPct val="110000"/>
              </a:lnSpc>
              <a:spcBef>
                <a:spcPts val="400"/>
              </a:spcBef>
              <a:spcAft>
                <a:spcPts val="0"/>
              </a:spcAft>
              <a:buSzPts val="1000"/>
              <a:buFont typeface="IBM Plex Mono Medium"/>
              <a:buNone/>
              <a:defRPr/>
            </a:lvl7pPr>
            <a:lvl8pPr lvl="7" algn="l">
              <a:lnSpc>
                <a:spcPct val="110000"/>
              </a:lnSpc>
              <a:spcBef>
                <a:spcPts val="400"/>
              </a:spcBef>
              <a:spcAft>
                <a:spcPts val="0"/>
              </a:spcAft>
              <a:buSzPts val="1000"/>
              <a:buFont typeface="IBM Plex Mono Medium"/>
              <a:buNone/>
              <a:defRPr/>
            </a:lvl8pPr>
            <a:lvl9pPr lvl="8" algn="l">
              <a:lnSpc>
                <a:spcPct val="110000"/>
              </a:lnSpc>
              <a:spcBef>
                <a:spcPts val="400"/>
              </a:spcBef>
              <a:spcAft>
                <a:spcPts val="400"/>
              </a:spcAft>
              <a:buSzPts val="1000"/>
              <a:buFont typeface="IBM Plex Mono Medium"/>
              <a:buNone/>
              <a:defRPr/>
            </a:lvl9pPr>
          </a:lstStyle>
          <a:p>
            <a:endParaRPr/>
          </a:p>
        </p:txBody>
      </p:sp>
      <p:sp>
        <p:nvSpPr>
          <p:cNvPr id="577" name="Google Shape;577;p78"/>
          <p:cNvSpPr txBox="1">
            <a:spLocks noGrp="1"/>
          </p:cNvSpPr>
          <p:nvPr>
            <p:ph type="body" idx="3"/>
          </p:nvPr>
        </p:nvSpPr>
        <p:spPr>
          <a:xfrm>
            <a:off x="342975" y="3343625"/>
            <a:ext cx="2717400" cy="1062600"/>
          </a:xfrm>
          <a:prstGeom prst="rect">
            <a:avLst/>
          </a:prstGeom>
          <a:noFill/>
          <a:ln>
            <a:noFill/>
          </a:ln>
        </p:spPr>
        <p:txBody>
          <a:bodyPr spcFirstLastPara="1" wrap="square" lIns="91425" tIns="91425" rIns="91425" bIns="91425" anchor="t" anchorCtr="0">
            <a:noAutofit/>
          </a:bodyPr>
          <a:lstStyle>
            <a:lvl1pPr marL="457200" lvl="0" indent="-304800" algn="l">
              <a:lnSpc>
                <a:spcPct val="110000"/>
              </a:lnSpc>
              <a:spcBef>
                <a:spcPts val="0"/>
              </a:spcBef>
              <a:spcAft>
                <a:spcPts val="0"/>
              </a:spcAft>
              <a:buSzPts val="1200"/>
              <a:buChar char="●"/>
              <a:defRPr/>
            </a:lvl1pPr>
            <a:lvl2pPr marL="914400" lvl="1" indent="-304800" algn="l">
              <a:lnSpc>
                <a:spcPct val="110000"/>
              </a:lnSpc>
              <a:spcBef>
                <a:spcPts val="500"/>
              </a:spcBef>
              <a:spcAft>
                <a:spcPts val="0"/>
              </a:spcAft>
              <a:buSzPts val="1200"/>
              <a:buChar char="○"/>
              <a:defRPr/>
            </a:lvl2pPr>
            <a:lvl3pPr marL="1371600" lvl="2" indent="-304800" algn="l">
              <a:lnSpc>
                <a:spcPct val="110000"/>
              </a:lnSpc>
              <a:spcBef>
                <a:spcPts val="500"/>
              </a:spcBef>
              <a:spcAft>
                <a:spcPts val="0"/>
              </a:spcAft>
              <a:buSzPts val="1200"/>
              <a:buChar char="■"/>
              <a:defRPr/>
            </a:lvl3pPr>
            <a:lvl4pPr marL="1828800" lvl="3" indent="-304800" algn="l">
              <a:lnSpc>
                <a:spcPct val="110000"/>
              </a:lnSpc>
              <a:spcBef>
                <a:spcPts val="500"/>
              </a:spcBef>
              <a:spcAft>
                <a:spcPts val="0"/>
              </a:spcAft>
              <a:buSzPts val="1200"/>
              <a:buChar char="●"/>
              <a:defRPr/>
            </a:lvl4pPr>
            <a:lvl5pPr marL="2286000" lvl="4" indent="-304800" algn="l">
              <a:lnSpc>
                <a:spcPct val="110000"/>
              </a:lnSpc>
              <a:spcBef>
                <a:spcPts val="500"/>
              </a:spcBef>
              <a:spcAft>
                <a:spcPts val="0"/>
              </a:spcAft>
              <a:buSzPts val="1200"/>
              <a:buChar char="○"/>
              <a:defRPr/>
            </a:lvl5pPr>
            <a:lvl6pPr marL="2743200" lvl="5" indent="-304800" algn="l">
              <a:lnSpc>
                <a:spcPct val="110000"/>
              </a:lnSpc>
              <a:spcBef>
                <a:spcPts val="500"/>
              </a:spcBef>
              <a:spcAft>
                <a:spcPts val="0"/>
              </a:spcAft>
              <a:buSzPts val="1200"/>
              <a:buChar char="■"/>
              <a:defRPr/>
            </a:lvl6pPr>
            <a:lvl7pPr marL="3200400" lvl="6" indent="-304800" algn="l">
              <a:lnSpc>
                <a:spcPct val="110000"/>
              </a:lnSpc>
              <a:spcBef>
                <a:spcPts val="500"/>
              </a:spcBef>
              <a:spcAft>
                <a:spcPts val="0"/>
              </a:spcAft>
              <a:buSzPts val="1200"/>
              <a:buChar char="●"/>
              <a:defRPr/>
            </a:lvl7pPr>
            <a:lvl8pPr marL="3657600" lvl="7" indent="-304800" algn="l">
              <a:lnSpc>
                <a:spcPct val="110000"/>
              </a:lnSpc>
              <a:spcBef>
                <a:spcPts val="500"/>
              </a:spcBef>
              <a:spcAft>
                <a:spcPts val="0"/>
              </a:spcAft>
              <a:buSzPts val="1200"/>
              <a:buChar char="○"/>
              <a:defRPr/>
            </a:lvl8pPr>
            <a:lvl9pPr marL="4114800" lvl="8" indent="-304800" algn="l">
              <a:lnSpc>
                <a:spcPct val="110000"/>
              </a:lnSpc>
              <a:spcBef>
                <a:spcPts val="500"/>
              </a:spcBef>
              <a:spcAft>
                <a:spcPts val="500"/>
              </a:spcAft>
              <a:buSzPts val="1200"/>
              <a:buChar char="■"/>
              <a:defRPr/>
            </a:lvl9pPr>
          </a:lstStyle>
          <a:p>
            <a:endParaRPr/>
          </a:p>
        </p:txBody>
      </p:sp>
      <p:sp>
        <p:nvSpPr>
          <p:cNvPr id="578" name="Google Shape;578;p78"/>
          <p:cNvSpPr/>
          <p:nvPr/>
        </p:nvSpPr>
        <p:spPr>
          <a:xfrm>
            <a:off x="3324052" y="3020850"/>
            <a:ext cx="132900" cy="132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78"/>
          <p:cNvSpPr txBox="1">
            <a:spLocks noGrp="1"/>
          </p:cNvSpPr>
          <p:nvPr>
            <p:ph type="subTitle" idx="4"/>
          </p:nvPr>
        </p:nvSpPr>
        <p:spPr>
          <a:xfrm>
            <a:off x="3515600" y="2925159"/>
            <a:ext cx="2415000" cy="259200"/>
          </a:xfrm>
          <a:prstGeom prst="rect">
            <a:avLst/>
          </a:prstGeom>
          <a:noFill/>
          <a:ln>
            <a:noFill/>
          </a:ln>
        </p:spPr>
        <p:txBody>
          <a:bodyPr spcFirstLastPara="1" wrap="square" lIns="91425" tIns="91425" rIns="91425" bIns="91425" anchor="t" anchorCtr="0">
            <a:noAutofit/>
          </a:bodyPr>
          <a:lstStyle>
            <a:lvl1pPr lvl="0" algn="l">
              <a:lnSpc>
                <a:spcPct val="110000"/>
              </a:lnSpc>
              <a:spcBef>
                <a:spcPts val="0"/>
              </a:spcBef>
              <a:spcAft>
                <a:spcPts val="0"/>
              </a:spcAft>
              <a:buSzPts val="1000"/>
              <a:buFont typeface="IBM Plex Mono Medium"/>
              <a:buNone/>
              <a:defRPr/>
            </a:lvl1pPr>
            <a:lvl2pPr lvl="1" algn="l">
              <a:lnSpc>
                <a:spcPct val="110000"/>
              </a:lnSpc>
              <a:spcBef>
                <a:spcPts val="400"/>
              </a:spcBef>
              <a:spcAft>
                <a:spcPts val="0"/>
              </a:spcAft>
              <a:buSzPts val="1000"/>
              <a:buFont typeface="IBM Plex Mono Medium"/>
              <a:buNone/>
              <a:defRPr/>
            </a:lvl2pPr>
            <a:lvl3pPr lvl="2" algn="l">
              <a:lnSpc>
                <a:spcPct val="110000"/>
              </a:lnSpc>
              <a:spcBef>
                <a:spcPts val="400"/>
              </a:spcBef>
              <a:spcAft>
                <a:spcPts val="0"/>
              </a:spcAft>
              <a:buSzPts val="1000"/>
              <a:buFont typeface="IBM Plex Mono Medium"/>
              <a:buNone/>
              <a:defRPr/>
            </a:lvl3pPr>
            <a:lvl4pPr lvl="3" algn="l">
              <a:lnSpc>
                <a:spcPct val="110000"/>
              </a:lnSpc>
              <a:spcBef>
                <a:spcPts val="400"/>
              </a:spcBef>
              <a:spcAft>
                <a:spcPts val="0"/>
              </a:spcAft>
              <a:buSzPts val="1000"/>
              <a:buFont typeface="IBM Plex Mono Medium"/>
              <a:buNone/>
              <a:defRPr/>
            </a:lvl4pPr>
            <a:lvl5pPr lvl="4" algn="l">
              <a:lnSpc>
                <a:spcPct val="110000"/>
              </a:lnSpc>
              <a:spcBef>
                <a:spcPts val="400"/>
              </a:spcBef>
              <a:spcAft>
                <a:spcPts val="0"/>
              </a:spcAft>
              <a:buSzPts val="1000"/>
              <a:buFont typeface="IBM Plex Mono Medium"/>
              <a:buNone/>
              <a:defRPr/>
            </a:lvl5pPr>
            <a:lvl6pPr lvl="5" algn="l">
              <a:lnSpc>
                <a:spcPct val="110000"/>
              </a:lnSpc>
              <a:spcBef>
                <a:spcPts val="400"/>
              </a:spcBef>
              <a:spcAft>
                <a:spcPts val="0"/>
              </a:spcAft>
              <a:buSzPts val="1000"/>
              <a:buFont typeface="IBM Plex Mono Medium"/>
              <a:buNone/>
              <a:defRPr/>
            </a:lvl6pPr>
            <a:lvl7pPr lvl="6" algn="l">
              <a:lnSpc>
                <a:spcPct val="110000"/>
              </a:lnSpc>
              <a:spcBef>
                <a:spcPts val="400"/>
              </a:spcBef>
              <a:spcAft>
                <a:spcPts val="0"/>
              </a:spcAft>
              <a:buSzPts val="1000"/>
              <a:buFont typeface="IBM Plex Mono Medium"/>
              <a:buNone/>
              <a:defRPr/>
            </a:lvl7pPr>
            <a:lvl8pPr lvl="7" algn="l">
              <a:lnSpc>
                <a:spcPct val="110000"/>
              </a:lnSpc>
              <a:spcBef>
                <a:spcPts val="400"/>
              </a:spcBef>
              <a:spcAft>
                <a:spcPts val="0"/>
              </a:spcAft>
              <a:buSzPts val="1000"/>
              <a:buFont typeface="IBM Plex Mono Medium"/>
              <a:buNone/>
              <a:defRPr/>
            </a:lvl8pPr>
            <a:lvl9pPr lvl="8" algn="l">
              <a:lnSpc>
                <a:spcPct val="110000"/>
              </a:lnSpc>
              <a:spcBef>
                <a:spcPts val="400"/>
              </a:spcBef>
              <a:spcAft>
                <a:spcPts val="400"/>
              </a:spcAft>
              <a:buSzPts val="1000"/>
              <a:buFont typeface="IBM Plex Mono Medium"/>
              <a:buNone/>
              <a:defRPr/>
            </a:lvl9pPr>
          </a:lstStyle>
          <a:p>
            <a:endParaRPr/>
          </a:p>
        </p:txBody>
      </p:sp>
      <p:sp>
        <p:nvSpPr>
          <p:cNvPr id="580" name="Google Shape;580;p78"/>
          <p:cNvSpPr txBox="1">
            <a:spLocks noGrp="1"/>
          </p:cNvSpPr>
          <p:nvPr>
            <p:ph type="body" idx="5"/>
          </p:nvPr>
        </p:nvSpPr>
        <p:spPr>
          <a:xfrm>
            <a:off x="3213300" y="3343625"/>
            <a:ext cx="2717400" cy="1062600"/>
          </a:xfrm>
          <a:prstGeom prst="rect">
            <a:avLst/>
          </a:prstGeom>
          <a:noFill/>
          <a:ln>
            <a:noFill/>
          </a:ln>
        </p:spPr>
        <p:txBody>
          <a:bodyPr spcFirstLastPara="1" wrap="square" lIns="91425" tIns="91425" rIns="91425" bIns="91425" anchor="t" anchorCtr="0">
            <a:noAutofit/>
          </a:bodyPr>
          <a:lstStyle>
            <a:lvl1pPr marL="457200" lvl="0" indent="-304800" algn="l">
              <a:lnSpc>
                <a:spcPct val="110000"/>
              </a:lnSpc>
              <a:spcBef>
                <a:spcPts val="0"/>
              </a:spcBef>
              <a:spcAft>
                <a:spcPts val="0"/>
              </a:spcAft>
              <a:buSzPts val="1200"/>
              <a:buChar char="●"/>
              <a:defRPr/>
            </a:lvl1pPr>
            <a:lvl2pPr marL="914400" lvl="1" indent="-304800" algn="l">
              <a:lnSpc>
                <a:spcPct val="110000"/>
              </a:lnSpc>
              <a:spcBef>
                <a:spcPts val="500"/>
              </a:spcBef>
              <a:spcAft>
                <a:spcPts val="0"/>
              </a:spcAft>
              <a:buSzPts val="1200"/>
              <a:buChar char="○"/>
              <a:defRPr/>
            </a:lvl2pPr>
            <a:lvl3pPr marL="1371600" lvl="2" indent="-304800" algn="l">
              <a:lnSpc>
                <a:spcPct val="110000"/>
              </a:lnSpc>
              <a:spcBef>
                <a:spcPts val="500"/>
              </a:spcBef>
              <a:spcAft>
                <a:spcPts val="0"/>
              </a:spcAft>
              <a:buSzPts val="1200"/>
              <a:buChar char="■"/>
              <a:defRPr/>
            </a:lvl3pPr>
            <a:lvl4pPr marL="1828800" lvl="3" indent="-304800" algn="l">
              <a:lnSpc>
                <a:spcPct val="110000"/>
              </a:lnSpc>
              <a:spcBef>
                <a:spcPts val="500"/>
              </a:spcBef>
              <a:spcAft>
                <a:spcPts val="0"/>
              </a:spcAft>
              <a:buSzPts val="1200"/>
              <a:buChar char="●"/>
              <a:defRPr/>
            </a:lvl4pPr>
            <a:lvl5pPr marL="2286000" lvl="4" indent="-304800" algn="l">
              <a:lnSpc>
                <a:spcPct val="110000"/>
              </a:lnSpc>
              <a:spcBef>
                <a:spcPts val="500"/>
              </a:spcBef>
              <a:spcAft>
                <a:spcPts val="0"/>
              </a:spcAft>
              <a:buSzPts val="1200"/>
              <a:buChar char="○"/>
              <a:defRPr/>
            </a:lvl5pPr>
            <a:lvl6pPr marL="2743200" lvl="5" indent="-304800" algn="l">
              <a:lnSpc>
                <a:spcPct val="110000"/>
              </a:lnSpc>
              <a:spcBef>
                <a:spcPts val="500"/>
              </a:spcBef>
              <a:spcAft>
                <a:spcPts val="0"/>
              </a:spcAft>
              <a:buSzPts val="1200"/>
              <a:buChar char="■"/>
              <a:defRPr/>
            </a:lvl6pPr>
            <a:lvl7pPr marL="3200400" lvl="6" indent="-304800" algn="l">
              <a:lnSpc>
                <a:spcPct val="110000"/>
              </a:lnSpc>
              <a:spcBef>
                <a:spcPts val="500"/>
              </a:spcBef>
              <a:spcAft>
                <a:spcPts val="0"/>
              </a:spcAft>
              <a:buSzPts val="1200"/>
              <a:buChar char="●"/>
              <a:defRPr/>
            </a:lvl7pPr>
            <a:lvl8pPr marL="3657600" lvl="7" indent="-304800" algn="l">
              <a:lnSpc>
                <a:spcPct val="110000"/>
              </a:lnSpc>
              <a:spcBef>
                <a:spcPts val="500"/>
              </a:spcBef>
              <a:spcAft>
                <a:spcPts val="0"/>
              </a:spcAft>
              <a:buSzPts val="1200"/>
              <a:buChar char="○"/>
              <a:defRPr/>
            </a:lvl8pPr>
            <a:lvl9pPr marL="4114800" lvl="8" indent="-304800" algn="l">
              <a:lnSpc>
                <a:spcPct val="110000"/>
              </a:lnSpc>
              <a:spcBef>
                <a:spcPts val="500"/>
              </a:spcBef>
              <a:spcAft>
                <a:spcPts val="500"/>
              </a:spcAft>
              <a:buSzPts val="1200"/>
              <a:buChar char="■"/>
              <a:defRPr/>
            </a:lvl9pPr>
          </a:lstStyle>
          <a:p>
            <a:endParaRPr/>
          </a:p>
        </p:txBody>
      </p:sp>
      <p:sp>
        <p:nvSpPr>
          <p:cNvPr id="581" name="Google Shape;581;p78"/>
          <p:cNvSpPr/>
          <p:nvPr/>
        </p:nvSpPr>
        <p:spPr>
          <a:xfrm>
            <a:off x="6194377" y="3020850"/>
            <a:ext cx="132900" cy="132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78"/>
          <p:cNvSpPr txBox="1">
            <a:spLocks noGrp="1"/>
          </p:cNvSpPr>
          <p:nvPr>
            <p:ph type="subTitle" idx="6"/>
          </p:nvPr>
        </p:nvSpPr>
        <p:spPr>
          <a:xfrm>
            <a:off x="6385925" y="2925159"/>
            <a:ext cx="2415000" cy="259200"/>
          </a:xfrm>
          <a:prstGeom prst="rect">
            <a:avLst/>
          </a:prstGeom>
          <a:noFill/>
          <a:ln>
            <a:noFill/>
          </a:ln>
        </p:spPr>
        <p:txBody>
          <a:bodyPr spcFirstLastPara="1" wrap="square" lIns="91425" tIns="91425" rIns="91425" bIns="91425" anchor="t" anchorCtr="0">
            <a:noAutofit/>
          </a:bodyPr>
          <a:lstStyle>
            <a:lvl1pPr lvl="0" algn="l">
              <a:lnSpc>
                <a:spcPct val="110000"/>
              </a:lnSpc>
              <a:spcBef>
                <a:spcPts val="0"/>
              </a:spcBef>
              <a:spcAft>
                <a:spcPts val="0"/>
              </a:spcAft>
              <a:buSzPts val="1000"/>
              <a:buFont typeface="IBM Plex Mono Medium"/>
              <a:buNone/>
              <a:defRPr/>
            </a:lvl1pPr>
            <a:lvl2pPr lvl="1" algn="l">
              <a:lnSpc>
                <a:spcPct val="110000"/>
              </a:lnSpc>
              <a:spcBef>
                <a:spcPts val="400"/>
              </a:spcBef>
              <a:spcAft>
                <a:spcPts val="0"/>
              </a:spcAft>
              <a:buSzPts val="1000"/>
              <a:buFont typeface="IBM Plex Mono Medium"/>
              <a:buNone/>
              <a:defRPr/>
            </a:lvl2pPr>
            <a:lvl3pPr lvl="2" algn="l">
              <a:lnSpc>
                <a:spcPct val="110000"/>
              </a:lnSpc>
              <a:spcBef>
                <a:spcPts val="400"/>
              </a:spcBef>
              <a:spcAft>
                <a:spcPts val="0"/>
              </a:spcAft>
              <a:buSzPts val="1000"/>
              <a:buFont typeface="IBM Plex Mono Medium"/>
              <a:buNone/>
              <a:defRPr/>
            </a:lvl3pPr>
            <a:lvl4pPr lvl="3" algn="l">
              <a:lnSpc>
                <a:spcPct val="110000"/>
              </a:lnSpc>
              <a:spcBef>
                <a:spcPts val="400"/>
              </a:spcBef>
              <a:spcAft>
                <a:spcPts val="0"/>
              </a:spcAft>
              <a:buSzPts val="1000"/>
              <a:buFont typeface="IBM Plex Mono Medium"/>
              <a:buNone/>
              <a:defRPr/>
            </a:lvl4pPr>
            <a:lvl5pPr lvl="4" algn="l">
              <a:lnSpc>
                <a:spcPct val="110000"/>
              </a:lnSpc>
              <a:spcBef>
                <a:spcPts val="400"/>
              </a:spcBef>
              <a:spcAft>
                <a:spcPts val="0"/>
              </a:spcAft>
              <a:buSzPts val="1000"/>
              <a:buFont typeface="IBM Plex Mono Medium"/>
              <a:buNone/>
              <a:defRPr/>
            </a:lvl5pPr>
            <a:lvl6pPr lvl="5" algn="l">
              <a:lnSpc>
                <a:spcPct val="110000"/>
              </a:lnSpc>
              <a:spcBef>
                <a:spcPts val="400"/>
              </a:spcBef>
              <a:spcAft>
                <a:spcPts val="0"/>
              </a:spcAft>
              <a:buSzPts val="1000"/>
              <a:buFont typeface="IBM Plex Mono Medium"/>
              <a:buNone/>
              <a:defRPr/>
            </a:lvl6pPr>
            <a:lvl7pPr lvl="6" algn="l">
              <a:lnSpc>
                <a:spcPct val="110000"/>
              </a:lnSpc>
              <a:spcBef>
                <a:spcPts val="400"/>
              </a:spcBef>
              <a:spcAft>
                <a:spcPts val="0"/>
              </a:spcAft>
              <a:buSzPts val="1000"/>
              <a:buFont typeface="IBM Plex Mono Medium"/>
              <a:buNone/>
              <a:defRPr/>
            </a:lvl7pPr>
            <a:lvl8pPr lvl="7" algn="l">
              <a:lnSpc>
                <a:spcPct val="110000"/>
              </a:lnSpc>
              <a:spcBef>
                <a:spcPts val="400"/>
              </a:spcBef>
              <a:spcAft>
                <a:spcPts val="0"/>
              </a:spcAft>
              <a:buSzPts val="1000"/>
              <a:buFont typeface="IBM Plex Mono Medium"/>
              <a:buNone/>
              <a:defRPr/>
            </a:lvl8pPr>
            <a:lvl9pPr lvl="8" algn="l">
              <a:lnSpc>
                <a:spcPct val="110000"/>
              </a:lnSpc>
              <a:spcBef>
                <a:spcPts val="400"/>
              </a:spcBef>
              <a:spcAft>
                <a:spcPts val="400"/>
              </a:spcAft>
              <a:buSzPts val="1000"/>
              <a:buFont typeface="IBM Plex Mono Medium"/>
              <a:buNone/>
              <a:defRPr/>
            </a:lvl9pPr>
          </a:lstStyle>
          <a:p>
            <a:endParaRPr/>
          </a:p>
        </p:txBody>
      </p:sp>
      <p:sp>
        <p:nvSpPr>
          <p:cNvPr id="583" name="Google Shape;583;p78"/>
          <p:cNvSpPr>
            <a:spLocks noGrp="1"/>
          </p:cNvSpPr>
          <p:nvPr>
            <p:ph type="pic" idx="7"/>
          </p:nvPr>
        </p:nvSpPr>
        <p:spPr>
          <a:xfrm>
            <a:off x="6194375" y="1494125"/>
            <a:ext cx="2492400" cy="1300800"/>
          </a:xfrm>
          <a:prstGeom prst="rect">
            <a:avLst/>
          </a:prstGeom>
          <a:noFill/>
          <a:ln>
            <a:noFill/>
          </a:ln>
        </p:spPr>
      </p:sp>
      <p:sp>
        <p:nvSpPr>
          <p:cNvPr id="584" name="Google Shape;584;p78"/>
          <p:cNvSpPr>
            <a:spLocks noGrp="1"/>
          </p:cNvSpPr>
          <p:nvPr>
            <p:ph type="pic" idx="8"/>
          </p:nvPr>
        </p:nvSpPr>
        <p:spPr>
          <a:xfrm>
            <a:off x="455475" y="1494125"/>
            <a:ext cx="2492400" cy="1300800"/>
          </a:xfrm>
          <a:prstGeom prst="rect">
            <a:avLst/>
          </a:prstGeom>
          <a:noFill/>
          <a:ln>
            <a:noFill/>
          </a:ln>
        </p:spPr>
      </p:sp>
      <p:sp>
        <p:nvSpPr>
          <p:cNvPr id="585" name="Google Shape;585;p78"/>
          <p:cNvSpPr>
            <a:spLocks noGrp="1"/>
          </p:cNvSpPr>
          <p:nvPr>
            <p:ph type="pic" idx="9"/>
          </p:nvPr>
        </p:nvSpPr>
        <p:spPr>
          <a:xfrm>
            <a:off x="3324925" y="1494125"/>
            <a:ext cx="2492400" cy="1300800"/>
          </a:xfrm>
          <a:prstGeom prst="rect">
            <a:avLst/>
          </a:prstGeom>
          <a:noFill/>
          <a:ln>
            <a:noFill/>
          </a:ln>
        </p:spPr>
      </p:sp>
      <p:sp>
        <p:nvSpPr>
          <p:cNvPr id="586" name="Google Shape;586;p78"/>
          <p:cNvSpPr txBox="1">
            <a:spLocks noGrp="1"/>
          </p:cNvSpPr>
          <p:nvPr>
            <p:ph type="sldNum" idx="12"/>
          </p:nvPr>
        </p:nvSpPr>
        <p:spPr>
          <a:xfrm>
            <a:off x="8229600" y="4799170"/>
            <a:ext cx="457200" cy="2739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
        <p:nvSpPr>
          <p:cNvPr id="587" name="Google Shape;587;p78"/>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wo storyboards">
  <p:cSld name="CUSTOM_2_1_1_1_1">
    <p:spTree>
      <p:nvGrpSpPr>
        <p:cNvPr id="1" name="Shape 588"/>
        <p:cNvGrpSpPr/>
        <p:nvPr/>
      </p:nvGrpSpPr>
      <p:grpSpPr>
        <a:xfrm>
          <a:off x="0" y="0"/>
          <a:ext cx="0" cy="0"/>
          <a:chOff x="0" y="0"/>
          <a:chExt cx="0" cy="0"/>
        </a:xfrm>
      </p:grpSpPr>
      <p:sp>
        <p:nvSpPr>
          <p:cNvPr id="589" name="Google Shape;589;p79"/>
          <p:cNvSpPr txBox="1">
            <a:spLocks noGrp="1"/>
          </p:cNvSpPr>
          <p:nvPr>
            <p:ph type="title"/>
          </p:nvPr>
        </p:nvSpPr>
        <p:spPr>
          <a:xfrm>
            <a:off x="342900" y="452925"/>
            <a:ext cx="8458200" cy="708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cxnSp>
        <p:nvCxnSpPr>
          <p:cNvPr id="590" name="Google Shape;590;p79"/>
          <p:cNvCxnSpPr/>
          <p:nvPr/>
        </p:nvCxnSpPr>
        <p:spPr>
          <a:xfrm>
            <a:off x="342977" y="4568993"/>
            <a:ext cx="8471100" cy="0"/>
          </a:xfrm>
          <a:prstGeom prst="straightConnector1">
            <a:avLst/>
          </a:prstGeom>
          <a:noFill/>
          <a:ln w="9525" cap="flat" cmpd="sng">
            <a:solidFill>
              <a:schemeClr val="dk1"/>
            </a:solidFill>
            <a:prstDash val="solid"/>
            <a:round/>
            <a:headEnd type="none" w="sm" len="sm"/>
            <a:tailEnd type="none" w="sm" len="sm"/>
          </a:ln>
        </p:spPr>
      </p:cxnSp>
      <p:cxnSp>
        <p:nvCxnSpPr>
          <p:cNvPr id="591" name="Google Shape;591;p79"/>
          <p:cNvCxnSpPr/>
          <p:nvPr/>
        </p:nvCxnSpPr>
        <p:spPr>
          <a:xfrm>
            <a:off x="342977" y="1266068"/>
            <a:ext cx="8471100" cy="0"/>
          </a:xfrm>
          <a:prstGeom prst="straightConnector1">
            <a:avLst/>
          </a:prstGeom>
          <a:noFill/>
          <a:ln w="9525" cap="flat" cmpd="sng">
            <a:solidFill>
              <a:schemeClr val="dk1"/>
            </a:solidFill>
            <a:prstDash val="solid"/>
            <a:round/>
            <a:headEnd type="none" w="sm" len="sm"/>
            <a:tailEnd type="none" w="sm" len="sm"/>
          </a:ln>
        </p:spPr>
      </p:cxnSp>
      <p:sp>
        <p:nvSpPr>
          <p:cNvPr id="592" name="Google Shape;592;p79"/>
          <p:cNvSpPr>
            <a:spLocks noGrp="1"/>
          </p:cNvSpPr>
          <p:nvPr>
            <p:ph type="pic" idx="2"/>
          </p:nvPr>
        </p:nvSpPr>
        <p:spPr>
          <a:xfrm>
            <a:off x="455475" y="1494125"/>
            <a:ext cx="3621300" cy="1300800"/>
          </a:xfrm>
          <a:prstGeom prst="rect">
            <a:avLst/>
          </a:prstGeom>
          <a:noFill/>
          <a:ln>
            <a:noFill/>
          </a:ln>
        </p:spPr>
      </p:sp>
      <p:sp>
        <p:nvSpPr>
          <p:cNvPr id="593" name="Google Shape;593;p79"/>
          <p:cNvSpPr/>
          <p:nvPr/>
        </p:nvSpPr>
        <p:spPr>
          <a:xfrm>
            <a:off x="453727" y="3020850"/>
            <a:ext cx="132900" cy="132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79"/>
          <p:cNvSpPr txBox="1">
            <a:spLocks noGrp="1"/>
          </p:cNvSpPr>
          <p:nvPr>
            <p:ph type="subTitle" idx="1"/>
          </p:nvPr>
        </p:nvSpPr>
        <p:spPr>
          <a:xfrm>
            <a:off x="645275" y="2925159"/>
            <a:ext cx="3621300" cy="259200"/>
          </a:xfrm>
          <a:prstGeom prst="rect">
            <a:avLst/>
          </a:prstGeom>
          <a:noFill/>
          <a:ln>
            <a:noFill/>
          </a:ln>
        </p:spPr>
        <p:txBody>
          <a:bodyPr spcFirstLastPara="1" wrap="square" lIns="91425" tIns="91425" rIns="91425" bIns="91425" anchor="t" anchorCtr="0">
            <a:noAutofit/>
          </a:bodyPr>
          <a:lstStyle>
            <a:lvl1pPr lvl="0" algn="l">
              <a:lnSpc>
                <a:spcPct val="110000"/>
              </a:lnSpc>
              <a:spcBef>
                <a:spcPts val="0"/>
              </a:spcBef>
              <a:spcAft>
                <a:spcPts val="0"/>
              </a:spcAft>
              <a:buSzPts val="1000"/>
              <a:buFont typeface="IBM Plex Mono Medium"/>
              <a:buNone/>
              <a:defRPr/>
            </a:lvl1pPr>
            <a:lvl2pPr lvl="1" algn="l">
              <a:lnSpc>
                <a:spcPct val="110000"/>
              </a:lnSpc>
              <a:spcBef>
                <a:spcPts val="400"/>
              </a:spcBef>
              <a:spcAft>
                <a:spcPts val="0"/>
              </a:spcAft>
              <a:buSzPts val="1000"/>
              <a:buFont typeface="IBM Plex Mono Medium"/>
              <a:buNone/>
              <a:defRPr/>
            </a:lvl2pPr>
            <a:lvl3pPr lvl="2" algn="l">
              <a:lnSpc>
                <a:spcPct val="110000"/>
              </a:lnSpc>
              <a:spcBef>
                <a:spcPts val="400"/>
              </a:spcBef>
              <a:spcAft>
                <a:spcPts val="0"/>
              </a:spcAft>
              <a:buSzPts val="1000"/>
              <a:buFont typeface="IBM Plex Mono Medium"/>
              <a:buNone/>
              <a:defRPr/>
            </a:lvl3pPr>
            <a:lvl4pPr lvl="3" algn="l">
              <a:lnSpc>
                <a:spcPct val="110000"/>
              </a:lnSpc>
              <a:spcBef>
                <a:spcPts val="400"/>
              </a:spcBef>
              <a:spcAft>
                <a:spcPts val="0"/>
              </a:spcAft>
              <a:buSzPts val="1000"/>
              <a:buFont typeface="IBM Plex Mono Medium"/>
              <a:buNone/>
              <a:defRPr/>
            </a:lvl4pPr>
            <a:lvl5pPr lvl="4" algn="l">
              <a:lnSpc>
                <a:spcPct val="110000"/>
              </a:lnSpc>
              <a:spcBef>
                <a:spcPts val="400"/>
              </a:spcBef>
              <a:spcAft>
                <a:spcPts val="0"/>
              </a:spcAft>
              <a:buSzPts val="1000"/>
              <a:buFont typeface="IBM Plex Mono Medium"/>
              <a:buNone/>
              <a:defRPr/>
            </a:lvl5pPr>
            <a:lvl6pPr lvl="5" algn="l">
              <a:lnSpc>
                <a:spcPct val="110000"/>
              </a:lnSpc>
              <a:spcBef>
                <a:spcPts val="400"/>
              </a:spcBef>
              <a:spcAft>
                <a:spcPts val="0"/>
              </a:spcAft>
              <a:buSzPts val="1000"/>
              <a:buFont typeface="IBM Plex Mono Medium"/>
              <a:buNone/>
              <a:defRPr/>
            </a:lvl6pPr>
            <a:lvl7pPr lvl="6" algn="l">
              <a:lnSpc>
                <a:spcPct val="110000"/>
              </a:lnSpc>
              <a:spcBef>
                <a:spcPts val="400"/>
              </a:spcBef>
              <a:spcAft>
                <a:spcPts val="0"/>
              </a:spcAft>
              <a:buSzPts val="1000"/>
              <a:buFont typeface="IBM Plex Mono Medium"/>
              <a:buNone/>
              <a:defRPr/>
            </a:lvl7pPr>
            <a:lvl8pPr lvl="7" algn="l">
              <a:lnSpc>
                <a:spcPct val="110000"/>
              </a:lnSpc>
              <a:spcBef>
                <a:spcPts val="400"/>
              </a:spcBef>
              <a:spcAft>
                <a:spcPts val="0"/>
              </a:spcAft>
              <a:buSzPts val="1000"/>
              <a:buFont typeface="IBM Plex Mono Medium"/>
              <a:buNone/>
              <a:defRPr/>
            </a:lvl8pPr>
            <a:lvl9pPr lvl="8" algn="l">
              <a:lnSpc>
                <a:spcPct val="110000"/>
              </a:lnSpc>
              <a:spcBef>
                <a:spcPts val="400"/>
              </a:spcBef>
              <a:spcAft>
                <a:spcPts val="400"/>
              </a:spcAft>
              <a:buSzPts val="1000"/>
              <a:buFont typeface="IBM Plex Mono Medium"/>
              <a:buNone/>
              <a:defRPr/>
            </a:lvl9pPr>
          </a:lstStyle>
          <a:p>
            <a:endParaRPr/>
          </a:p>
        </p:txBody>
      </p:sp>
      <p:sp>
        <p:nvSpPr>
          <p:cNvPr id="595" name="Google Shape;595;p79"/>
          <p:cNvSpPr txBox="1">
            <a:spLocks noGrp="1"/>
          </p:cNvSpPr>
          <p:nvPr>
            <p:ph type="body" idx="3"/>
          </p:nvPr>
        </p:nvSpPr>
        <p:spPr>
          <a:xfrm>
            <a:off x="342975" y="3343625"/>
            <a:ext cx="3923700" cy="1062600"/>
          </a:xfrm>
          <a:prstGeom prst="rect">
            <a:avLst/>
          </a:prstGeom>
          <a:noFill/>
          <a:ln>
            <a:noFill/>
          </a:ln>
        </p:spPr>
        <p:txBody>
          <a:bodyPr spcFirstLastPara="1" wrap="square" lIns="91425" tIns="91425" rIns="91425" bIns="91425" anchor="t" anchorCtr="0">
            <a:noAutofit/>
          </a:bodyPr>
          <a:lstStyle>
            <a:lvl1pPr marL="457200" lvl="0" indent="-304800" algn="l">
              <a:lnSpc>
                <a:spcPct val="110000"/>
              </a:lnSpc>
              <a:spcBef>
                <a:spcPts val="0"/>
              </a:spcBef>
              <a:spcAft>
                <a:spcPts val="0"/>
              </a:spcAft>
              <a:buSzPts val="1200"/>
              <a:buChar char="●"/>
              <a:defRPr/>
            </a:lvl1pPr>
            <a:lvl2pPr marL="914400" lvl="1" indent="-304800" algn="l">
              <a:lnSpc>
                <a:spcPct val="110000"/>
              </a:lnSpc>
              <a:spcBef>
                <a:spcPts val="500"/>
              </a:spcBef>
              <a:spcAft>
                <a:spcPts val="0"/>
              </a:spcAft>
              <a:buSzPts val="1200"/>
              <a:buChar char="○"/>
              <a:defRPr/>
            </a:lvl2pPr>
            <a:lvl3pPr marL="1371600" lvl="2" indent="-304800" algn="l">
              <a:lnSpc>
                <a:spcPct val="110000"/>
              </a:lnSpc>
              <a:spcBef>
                <a:spcPts val="500"/>
              </a:spcBef>
              <a:spcAft>
                <a:spcPts val="0"/>
              </a:spcAft>
              <a:buSzPts val="1200"/>
              <a:buChar char="■"/>
              <a:defRPr/>
            </a:lvl3pPr>
            <a:lvl4pPr marL="1828800" lvl="3" indent="-304800" algn="l">
              <a:lnSpc>
                <a:spcPct val="110000"/>
              </a:lnSpc>
              <a:spcBef>
                <a:spcPts val="500"/>
              </a:spcBef>
              <a:spcAft>
                <a:spcPts val="0"/>
              </a:spcAft>
              <a:buSzPts val="1200"/>
              <a:buChar char="●"/>
              <a:defRPr/>
            </a:lvl4pPr>
            <a:lvl5pPr marL="2286000" lvl="4" indent="-304800" algn="l">
              <a:lnSpc>
                <a:spcPct val="110000"/>
              </a:lnSpc>
              <a:spcBef>
                <a:spcPts val="500"/>
              </a:spcBef>
              <a:spcAft>
                <a:spcPts val="0"/>
              </a:spcAft>
              <a:buSzPts val="1200"/>
              <a:buChar char="○"/>
              <a:defRPr/>
            </a:lvl5pPr>
            <a:lvl6pPr marL="2743200" lvl="5" indent="-304800" algn="l">
              <a:lnSpc>
                <a:spcPct val="110000"/>
              </a:lnSpc>
              <a:spcBef>
                <a:spcPts val="500"/>
              </a:spcBef>
              <a:spcAft>
                <a:spcPts val="0"/>
              </a:spcAft>
              <a:buSzPts val="1200"/>
              <a:buChar char="■"/>
              <a:defRPr/>
            </a:lvl6pPr>
            <a:lvl7pPr marL="3200400" lvl="6" indent="-304800" algn="l">
              <a:lnSpc>
                <a:spcPct val="110000"/>
              </a:lnSpc>
              <a:spcBef>
                <a:spcPts val="500"/>
              </a:spcBef>
              <a:spcAft>
                <a:spcPts val="0"/>
              </a:spcAft>
              <a:buSzPts val="1200"/>
              <a:buChar char="●"/>
              <a:defRPr/>
            </a:lvl7pPr>
            <a:lvl8pPr marL="3657600" lvl="7" indent="-304800" algn="l">
              <a:lnSpc>
                <a:spcPct val="110000"/>
              </a:lnSpc>
              <a:spcBef>
                <a:spcPts val="500"/>
              </a:spcBef>
              <a:spcAft>
                <a:spcPts val="0"/>
              </a:spcAft>
              <a:buSzPts val="1200"/>
              <a:buChar char="○"/>
              <a:defRPr/>
            </a:lvl8pPr>
            <a:lvl9pPr marL="4114800" lvl="8" indent="-304800" algn="l">
              <a:lnSpc>
                <a:spcPct val="110000"/>
              </a:lnSpc>
              <a:spcBef>
                <a:spcPts val="500"/>
              </a:spcBef>
              <a:spcAft>
                <a:spcPts val="500"/>
              </a:spcAft>
              <a:buSzPts val="1200"/>
              <a:buChar char="■"/>
              <a:defRPr/>
            </a:lvl9pPr>
          </a:lstStyle>
          <a:p>
            <a:endParaRPr/>
          </a:p>
        </p:txBody>
      </p:sp>
      <p:sp>
        <p:nvSpPr>
          <p:cNvPr id="596" name="Google Shape;596;p79"/>
          <p:cNvSpPr/>
          <p:nvPr/>
        </p:nvSpPr>
        <p:spPr>
          <a:xfrm>
            <a:off x="4689277" y="3020850"/>
            <a:ext cx="132900" cy="132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79"/>
          <p:cNvSpPr txBox="1">
            <a:spLocks noGrp="1"/>
          </p:cNvSpPr>
          <p:nvPr>
            <p:ph type="subTitle" idx="4"/>
          </p:nvPr>
        </p:nvSpPr>
        <p:spPr>
          <a:xfrm>
            <a:off x="5261825" y="2925159"/>
            <a:ext cx="3621300" cy="259200"/>
          </a:xfrm>
          <a:prstGeom prst="rect">
            <a:avLst/>
          </a:prstGeom>
          <a:noFill/>
          <a:ln>
            <a:noFill/>
          </a:ln>
        </p:spPr>
        <p:txBody>
          <a:bodyPr spcFirstLastPara="1" wrap="square" lIns="91425" tIns="91425" rIns="91425" bIns="91425" anchor="t" anchorCtr="0">
            <a:noAutofit/>
          </a:bodyPr>
          <a:lstStyle>
            <a:lvl1pPr lvl="0" algn="l">
              <a:lnSpc>
                <a:spcPct val="110000"/>
              </a:lnSpc>
              <a:spcBef>
                <a:spcPts val="0"/>
              </a:spcBef>
              <a:spcAft>
                <a:spcPts val="0"/>
              </a:spcAft>
              <a:buSzPts val="1000"/>
              <a:buFont typeface="IBM Plex Mono Medium"/>
              <a:buNone/>
              <a:defRPr/>
            </a:lvl1pPr>
            <a:lvl2pPr lvl="1" algn="l">
              <a:lnSpc>
                <a:spcPct val="110000"/>
              </a:lnSpc>
              <a:spcBef>
                <a:spcPts val="400"/>
              </a:spcBef>
              <a:spcAft>
                <a:spcPts val="0"/>
              </a:spcAft>
              <a:buSzPts val="1000"/>
              <a:buFont typeface="IBM Plex Mono Medium"/>
              <a:buNone/>
              <a:defRPr/>
            </a:lvl2pPr>
            <a:lvl3pPr lvl="2" algn="l">
              <a:lnSpc>
                <a:spcPct val="110000"/>
              </a:lnSpc>
              <a:spcBef>
                <a:spcPts val="400"/>
              </a:spcBef>
              <a:spcAft>
                <a:spcPts val="0"/>
              </a:spcAft>
              <a:buSzPts val="1000"/>
              <a:buFont typeface="IBM Plex Mono Medium"/>
              <a:buNone/>
              <a:defRPr/>
            </a:lvl3pPr>
            <a:lvl4pPr lvl="3" algn="l">
              <a:lnSpc>
                <a:spcPct val="110000"/>
              </a:lnSpc>
              <a:spcBef>
                <a:spcPts val="400"/>
              </a:spcBef>
              <a:spcAft>
                <a:spcPts val="0"/>
              </a:spcAft>
              <a:buSzPts val="1000"/>
              <a:buFont typeface="IBM Plex Mono Medium"/>
              <a:buNone/>
              <a:defRPr/>
            </a:lvl4pPr>
            <a:lvl5pPr lvl="4" algn="l">
              <a:lnSpc>
                <a:spcPct val="110000"/>
              </a:lnSpc>
              <a:spcBef>
                <a:spcPts val="400"/>
              </a:spcBef>
              <a:spcAft>
                <a:spcPts val="0"/>
              </a:spcAft>
              <a:buSzPts val="1000"/>
              <a:buFont typeface="IBM Plex Mono Medium"/>
              <a:buNone/>
              <a:defRPr/>
            </a:lvl5pPr>
            <a:lvl6pPr lvl="5" algn="l">
              <a:lnSpc>
                <a:spcPct val="110000"/>
              </a:lnSpc>
              <a:spcBef>
                <a:spcPts val="400"/>
              </a:spcBef>
              <a:spcAft>
                <a:spcPts val="0"/>
              </a:spcAft>
              <a:buSzPts val="1000"/>
              <a:buFont typeface="IBM Plex Mono Medium"/>
              <a:buNone/>
              <a:defRPr/>
            </a:lvl6pPr>
            <a:lvl7pPr lvl="6" algn="l">
              <a:lnSpc>
                <a:spcPct val="110000"/>
              </a:lnSpc>
              <a:spcBef>
                <a:spcPts val="400"/>
              </a:spcBef>
              <a:spcAft>
                <a:spcPts val="0"/>
              </a:spcAft>
              <a:buSzPts val="1000"/>
              <a:buFont typeface="IBM Plex Mono Medium"/>
              <a:buNone/>
              <a:defRPr/>
            </a:lvl7pPr>
            <a:lvl8pPr lvl="7" algn="l">
              <a:lnSpc>
                <a:spcPct val="110000"/>
              </a:lnSpc>
              <a:spcBef>
                <a:spcPts val="400"/>
              </a:spcBef>
              <a:spcAft>
                <a:spcPts val="0"/>
              </a:spcAft>
              <a:buSzPts val="1000"/>
              <a:buFont typeface="IBM Plex Mono Medium"/>
              <a:buNone/>
              <a:defRPr/>
            </a:lvl8pPr>
            <a:lvl9pPr lvl="8" algn="l">
              <a:lnSpc>
                <a:spcPct val="110000"/>
              </a:lnSpc>
              <a:spcBef>
                <a:spcPts val="400"/>
              </a:spcBef>
              <a:spcAft>
                <a:spcPts val="400"/>
              </a:spcAft>
              <a:buSzPts val="1000"/>
              <a:buFont typeface="IBM Plex Mono Medium"/>
              <a:buNone/>
              <a:defRPr/>
            </a:lvl9pPr>
          </a:lstStyle>
          <a:p>
            <a:endParaRPr/>
          </a:p>
        </p:txBody>
      </p:sp>
      <p:sp>
        <p:nvSpPr>
          <p:cNvPr id="598" name="Google Shape;598;p79"/>
          <p:cNvSpPr txBox="1">
            <a:spLocks noGrp="1"/>
          </p:cNvSpPr>
          <p:nvPr>
            <p:ph type="body" idx="5"/>
          </p:nvPr>
        </p:nvSpPr>
        <p:spPr>
          <a:xfrm>
            <a:off x="4959525" y="3343625"/>
            <a:ext cx="3923700" cy="1062600"/>
          </a:xfrm>
          <a:prstGeom prst="rect">
            <a:avLst/>
          </a:prstGeom>
          <a:noFill/>
          <a:ln>
            <a:noFill/>
          </a:ln>
        </p:spPr>
        <p:txBody>
          <a:bodyPr spcFirstLastPara="1" wrap="square" lIns="91425" tIns="91425" rIns="91425" bIns="91425" anchor="t" anchorCtr="0">
            <a:noAutofit/>
          </a:bodyPr>
          <a:lstStyle>
            <a:lvl1pPr marL="457200" lvl="0" indent="-304800" algn="l">
              <a:lnSpc>
                <a:spcPct val="110000"/>
              </a:lnSpc>
              <a:spcBef>
                <a:spcPts val="0"/>
              </a:spcBef>
              <a:spcAft>
                <a:spcPts val="0"/>
              </a:spcAft>
              <a:buSzPts val="1200"/>
              <a:buChar char="●"/>
              <a:defRPr/>
            </a:lvl1pPr>
            <a:lvl2pPr marL="914400" lvl="1" indent="-304800" algn="l">
              <a:lnSpc>
                <a:spcPct val="110000"/>
              </a:lnSpc>
              <a:spcBef>
                <a:spcPts val="500"/>
              </a:spcBef>
              <a:spcAft>
                <a:spcPts val="0"/>
              </a:spcAft>
              <a:buSzPts val="1200"/>
              <a:buChar char="○"/>
              <a:defRPr/>
            </a:lvl2pPr>
            <a:lvl3pPr marL="1371600" lvl="2" indent="-304800" algn="l">
              <a:lnSpc>
                <a:spcPct val="110000"/>
              </a:lnSpc>
              <a:spcBef>
                <a:spcPts val="500"/>
              </a:spcBef>
              <a:spcAft>
                <a:spcPts val="0"/>
              </a:spcAft>
              <a:buSzPts val="1200"/>
              <a:buChar char="■"/>
              <a:defRPr/>
            </a:lvl3pPr>
            <a:lvl4pPr marL="1828800" lvl="3" indent="-304800" algn="l">
              <a:lnSpc>
                <a:spcPct val="110000"/>
              </a:lnSpc>
              <a:spcBef>
                <a:spcPts val="500"/>
              </a:spcBef>
              <a:spcAft>
                <a:spcPts val="0"/>
              </a:spcAft>
              <a:buSzPts val="1200"/>
              <a:buChar char="●"/>
              <a:defRPr/>
            </a:lvl4pPr>
            <a:lvl5pPr marL="2286000" lvl="4" indent="-304800" algn="l">
              <a:lnSpc>
                <a:spcPct val="110000"/>
              </a:lnSpc>
              <a:spcBef>
                <a:spcPts val="500"/>
              </a:spcBef>
              <a:spcAft>
                <a:spcPts val="0"/>
              </a:spcAft>
              <a:buSzPts val="1200"/>
              <a:buChar char="○"/>
              <a:defRPr/>
            </a:lvl5pPr>
            <a:lvl6pPr marL="2743200" lvl="5" indent="-304800" algn="l">
              <a:lnSpc>
                <a:spcPct val="110000"/>
              </a:lnSpc>
              <a:spcBef>
                <a:spcPts val="500"/>
              </a:spcBef>
              <a:spcAft>
                <a:spcPts val="0"/>
              </a:spcAft>
              <a:buSzPts val="1200"/>
              <a:buChar char="■"/>
              <a:defRPr/>
            </a:lvl6pPr>
            <a:lvl7pPr marL="3200400" lvl="6" indent="-304800" algn="l">
              <a:lnSpc>
                <a:spcPct val="110000"/>
              </a:lnSpc>
              <a:spcBef>
                <a:spcPts val="500"/>
              </a:spcBef>
              <a:spcAft>
                <a:spcPts val="0"/>
              </a:spcAft>
              <a:buSzPts val="1200"/>
              <a:buChar char="●"/>
              <a:defRPr/>
            </a:lvl7pPr>
            <a:lvl8pPr marL="3657600" lvl="7" indent="-304800" algn="l">
              <a:lnSpc>
                <a:spcPct val="110000"/>
              </a:lnSpc>
              <a:spcBef>
                <a:spcPts val="500"/>
              </a:spcBef>
              <a:spcAft>
                <a:spcPts val="0"/>
              </a:spcAft>
              <a:buSzPts val="1200"/>
              <a:buChar char="○"/>
              <a:defRPr/>
            </a:lvl8pPr>
            <a:lvl9pPr marL="4114800" lvl="8" indent="-304800" algn="l">
              <a:lnSpc>
                <a:spcPct val="110000"/>
              </a:lnSpc>
              <a:spcBef>
                <a:spcPts val="500"/>
              </a:spcBef>
              <a:spcAft>
                <a:spcPts val="500"/>
              </a:spcAft>
              <a:buSzPts val="1200"/>
              <a:buChar char="■"/>
              <a:defRPr/>
            </a:lvl9pPr>
          </a:lstStyle>
          <a:p>
            <a:endParaRPr/>
          </a:p>
        </p:txBody>
      </p:sp>
      <p:sp>
        <p:nvSpPr>
          <p:cNvPr id="599" name="Google Shape;599;p79"/>
          <p:cNvSpPr>
            <a:spLocks noGrp="1"/>
          </p:cNvSpPr>
          <p:nvPr>
            <p:ph type="pic" idx="6"/>
          </p:nvPr>
        </p:nvSpPr>
        <p:spPr>
          <a:xfrm>
            <a:off x="5070275" y="1494125"/>
            <a:ext cx="3621300" cy="1300800"/>
          </a:xfrm>
          <a:prstGeom prst="rect">
            <a:avLst/>
          </a:prstGeom>
          <a:noFill/>
          <a:ln>
            <a:noFill/>
          </a:ln>
        </p:spPr>
      </p:sp>
      <p:sp>
        <p:nvSpPr>
          <p:cNvPr id="600" name="Google Shape;600;p79"/>
          <p:cNvSpPr txBox="1">
            <a:spLocks noGrp="1"/>
          </p:cNvSpPr>
          <p:nvPr>
            <p:ph type="sldNum" idx="12"/>
          </p:nvPr>
        </p:nvSpPr>
        <p:spPr>
          <a:xfrm>
            <a:off x="8229600" y="4799170"/>
            <a:ext cx="457200" cy="2739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
        <p:nvSpPr>
          <p:cNvPr id="601" name="Google Shape;601;p79"/>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aption">
  <p:cSld name="CUSTOM_9">
    <p:spTree>
      <p:nvGrpSpPr>
        <p:cNvPr id="1" name="Shape 602"/>
        <p:cNvGrpSpPr/>
        <p:nvPr/>
      </p:nvGrpSpPr>
      <p:grpSpPr>
        <a:xfrm>
          <a:off x="0" y="0"/>
          <a:ext cx="0" cy="0"/>
          <a:chOff x="0" y="0"/>
          <a:chExt cx="0" cy="0"/>
        </a:xfrm>
      </p:grpSpPr>
      <p:sp>
        <p:nvSpPr>
          <p:cNvPr id="603" name="Google Shape;603;p80"/>
          <p:cNvSpPr txBox="1">
            <a:spLocks noGrp="1"/>
          </p:cNvSpPr>
          <p:nvPr>
            <p:ph type="body" idx="1"/>
          </p:nvPr>
        </p:nvSpPr>
        <p:spPr>
          <a:xfrm>
            <a:off x="457200" y="3899675"/>
            <a:ext cx="5192400" cy="669300"/>
          </a:xfrm>
          <a:prstGeom prst="rect">
            <a:avLst/>
          </a:prstGeom>
          <a:noFill/>
          <a:ln>
            <a:noFill/>
          </a:ln>
        </p:spPr>
        <p:txBody>
          <a:bodyPr spcFirstLastPara="1" wrap="square" lIns="91425" tIns="91425" rIns="91425" bIns="91425" anchor="b" anchorCtr="0">
            <a:noAutofit/>
          </a:bodyPr>
          <a:lstStyle>
            <a:lvl1pPr marL="457200" lvl="0" indent="-304800" algn="l">
              <a:lnSpc>
                <a:spcPct val="110000"/>
              </a:lnSpc>
              <a:spcBef>
                <a:spcPts val="0"/>
              </a:spcBef>
              <a:spcAft>
                <a:spcPts val="0"/>
              </a:spcAft>
              <a:buSzPts val="1200"/>
              <a:buChar char="●"/>
              <a:defRPr/>
            </a:lvl1pPr>
            <a:lvl2pPr marL="914400" lvl="1" indent="-304800" algn="l">
              <a:lnSpc>
                <a:spcPct val="110000"/>
              </a:lnSpc>
              <a:spcBef>
                <a:spcPts val="500"/>
              </a:spcBef>
              <a:spcAft>
                <a:spcPts val="0"/>
              </a:spcAft>
              <a:buSzPts val="1200"/>
              <a:buChar char="○"/>
              <a:defRPr/>
            </a:lvl2pPr>
            <a:lvl3pPr marL="1371600" lvl="2" indent="-304800" algn="l">
              <a:lnSpc>
                <a:spcPct val="110000"/>
              </a:lnSpc>
              <a:spcBef>
                <a:spcPts val="500"/>
              </a:spcBef>
              <a:spcAft>
                <a:spcPts val="0"/>
              </a:spcAft>
              <a:buSzPts val="1200"/>
              <a:buChar char="■"/>
              <a:defRPr/>
            </a:lvl3pPr>
            <a:lvl4pPr marL="1828800" lvl="3" indent="-304800" algn="l">
              <a:lnSpc>
                <a:spcPct val="110000"/>
              </a:lnSpc>
              <a:spcBef>
                <a:spcPts val="500"/>
              </a:spcBef>
              <a:spcAft>
                <a:spcPts val="0"/>
              </a:spcAft>
              <a:buSzPts val="1200"/>
              <a:buChar char="●"/>
              <a:defRPr/>
            </a:lvl4pPr>
            <a:lvl5pPr marL="2286000" lvl="4" indent="-304800" algn="l">
              <a:lnSpc>
                <a:spcPct val="110000"/>
              </a:lnSpc>
              <a:spcBef>
                <a:spcPts val="500"/>
              </a:spcBef>
              <a:spcAft>
                <a:spcPts val="0"/>
              </a:spcAft>
              <a:buSzPts val="1200"/>
              <a:buChar char="○"/>
              <a:defRPr/>
            </a:lvl5pPr>
            <a:lvl6pPr marL="2743200" lvl="5" indent="-304800" algn="l">
              <a:lnSpc>
                <a:spcPct val="110000"/>
              </a:lnSpc>
              <a:spcBef>
                <a:spcPts val="500"/>
              </a:spcBef>
              <a:spcAft>
                <a:spcPts val="0"/>
              </a:spcAft>
              <a:buSzPts val="1200"/>
              <a:buChar char="■"/>
              <a:defRPr/>
            </a:lvl6pPr>
            <a:lvl7pPr marL="3200400" lvl="6" indent="-304800" algn="l">
              <a:lnSpc>
                <a:spcPct val="110000"/>
              </a:lnSpc>
              <a:spcBef>
                <a:spcPts val="500"/>
              </a:spcBef>
              <a:spcAft>
                <a:spcPts val="0"/>
              </a:spcAft>
              <a:buSzPts val="1200"/>
              <a:buChar char="●"/>
              <a:defRPr/>
            </a:lvl7pPr>
            <a:lvl8pPr marL="3657600" lvl="7" indent="-304800" algn="l">
              <a:lnSpc>
                <a:spcPct val="110000"/>
              </a:lnSpc>
              <a:spcBef>
                <a:spcPts val="500"/>
              </a:spcBef>
              <a:spcAft>
                <a:spcPts val="0"/>
              </a:spcAft>
              <a:buSzPts val="1200"/>
              <a:buChar char="○"/>
              <a:defRPr/>
            </a:lvl8pPr>
            <a:lvl9pPr marL="4114800" lvl="8" indent="-304800" algn="l">
              <a:lnSpc>
                <a:spcPct val="110000"/>
              </a:lnSpc>
              <a:spcBef>
                <a:spcPts val="500"/>
              </a:spcBef>
              <a:spcAft>
                <a:spcPts val="500"/>
              </a:spcAft>
              <a:buSzPts val="1200"/>
              <a:buChar char="■"/>
              <a:defRPr/>
            </a:lvl9pPr>
          </a:lstStyle>
          <a:p>
            <a:endParaRPr/>
          </a:p>
        </p:txBody>
      </p:sp>
      <p:sp>
        <p:nvSpPr>
          <p:cNvPr id="604" name="Google Shape;604;p80"/>
          <p:cNvSpPr txBox="1">
            <a:spLocks noGrp="1"/>
          </p:cNvSpPr>
          <p:nvPr>
            <p:ph type="sldNum" idx="12"/>
          </p:nvPr>
        </p:nvSpPr>
        <p:spPr>
          <a:xfrm>
            <a:off x="8229600" y="4799170"/>
            <a:ext cx="457200" cy="2739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
        <p:nvSpPr>
          <p:cNvPr id="605" name="Google Shape;605;p80"/>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ullet Slide">
  <p:cSld name="Bullet Slide">
    <p:spTree>
      <p:nvGrpSpPr>
        <p:cNvPr id="1" name="Shape 606"/>
        <p:cNvGrpSpPr/>
        <p:nvPr/>
      </p:nvGrpSpPr>
      <p:grpSpPr>
        <a:xfrm>
          <a:off x="0" y="0"/>
          <a:ext cx="0" cy="0"/>
          <a:chOff x="0" y="0"/>
          <a:chExt cx="0" cy="0"/>
        </a:xfrm>
      </p:grpSpPr>
      <p:sp>
        <p:nvSpPr>
          <p:cNvPr id="607" name="Google Shape;607;p81"/>
          <p:cNvSpPr txBox="1">
            <a:spLocks noGrp="1"/>
          </p:cNvSpPr>
          <p:nvPr>
            <p:ph type="title"/>
          </p:nvPr>
        </p:nvSpPr>
        <p:spPr>
          <a:xfrm>
            <a:off x="311700" y="445025"/>
            <a:ext cx="8520600" cy="883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608" name="Google Shape;608;p81"/>
          <p:cNvSpPr txBox="1">
            <a:spLocks noGrp="1"/>
          </p:cNvSpPr>
          <p:nvPr>
            <p:ph type="body" idx="1"/>
          </p:nvPr>
        </p:nvSpPr>
        <p:spPr>
          <a:xfrm>
            <a:off x="311700" y="2505000"/>
            <a:ext cx="8520600" cy="2064000"/>
          </a:xfrm>
          <a:prstGeom prst="rect">
            <a:avLst/>
          </a:prstGeom>
          <a:noFill/>
          <a:ln>
            <a:noFill/>
          </a:ln>
        </p:spPr>
        <p:txBody>
          <a:bodyPr spcFirstLastPara="1" wrap="square" lIns="91425" tIns="91425" rIns="91425" bIns="91425" anchor="t" anchorCtr="0">
            <a:noAutofit/>
          </a:bodyPr>
          <a:lstStyle>
            <a:lvl1pPr marL="457200" lvl="0" indent="-304800" algn="l">
              <a:lnSpc>
                <a:spcPct val="110000"/>
              </a:lnSpc>
              <a:spcBef>
                <a:spcPts val="0"/>
              </a:spcBef>
              <a:spcAft>
                <a:spcPts val="0"/>
              </a:spcAft>
              <a:buSzPts val="1200"/>
              <a:buChar char="•"/>
              <a:defRPr/>
            </a:lvl1pPr>
            <a:lvl2pPr marL="914400" lvl="1" indent="-304800" algn="l">
              <a:lnSpc>
                <a:spcPct val="110000"/>
              </a:lnSpc>
              <a:spcBef>
                <a:spcPts val="500"/>
              </a:spcBef>
              <a:spcAft>
                <a:spcPts val="0"/>
              </a:spcAft>
              <a:buSzPts val="1200"/>
              <a:buChar char="○"/>
              <a:defRPr/>
            </a:lvl2pPr>
            <a:lvl3pPr marL="1371600" lvl="2" indent="-304800" algn="l">
              <a:lnSpc>
                <a:spcPct val="110000"/>
              </a:lnSpc>
              <a:spcBef>
                <a:spcPts val="500"/>
              </a:spcBef>
              <a:spcAft>
                <a:spcPts val="0"/>
              </a:spcAft>
              <a:buSzPts val="1200"/>
              <a:buChar char="■"/>
              <a:defRPr/>
            </a:lvl3pPr>
            <a:lvl4pPr marL="1828800" lvl="3" indent="-304800" algn="l">
              <a:lnSpc>
                <a:spcPct val="110000"/>
              </a:lnSpc>
              <a:spcBef>
                <a:spcPts val="500"/>
              </a:spcBef>
              <a:spcAft>
                <a:spcPts val="0"/>
              </a:spcAft>
              <a:buSzPts val="1200"/>
              <a:buChar char="●"/>
              <a:defRPr/>
            </a:lvl4pPr>
            <a:lvl5pPr marL="2286000" lvl="4" indent="-304800" algn="l">
              <a:lnSpc>
                <a:spcPct val="110000"/>
              </a:lnSpc>
              <a:spcBef>
                <a:spcPts val="500"/>
              </a:spcBef>
              <a:spcAft>
                <a:spcPts val="0"/>
              </a:spcAft>
              <a:buSzPts val="1200"/>
              <a:buChar char="○"/>
              <a:defRPr/>
            </a:lvl5pPr>
            <a:lvl6pPr marL="2743200" lvl="5" indent="-304800" algn="l">
              <a:lnSpc>
                <a:spcPct val="110000"/>
              </a:lnSpc>
              <a:spcBef>
                <a:spcPts val="500"/>
              </a:spcBef>
              <a:spcAft>
                <a:spcPts val="0"/>
              </a:spcAft>
              <a:buSzPts val="1200"/>
              <a:buChar char="■"/>
              <a:defRPr/>
            </a:lvl6pPr>
            <a:lvl7pPr marL="3200400" lvl="6" indent="-304800" algn="l">
              <a:lnSpc>
                <a:spcPct val="110000"/>
              </a:lnSpc>
              <a:spcBef>
                <a:spcPts val="500"/>
              </a:spcBef>
              <a:spcAft>
                <a:spcPts val="0"/>
              </a:spcAft>
              <a:buSzPts val="1200"/>
              <a:buChar char="●"/>
              <a:defRPr/>
            </a:lvl7pPr>
            <a:lvl8pPr marL="3657600" lvl="7" indent="-304800" algn="l">
              <a:lnSpc>
                <a:spcPct val="110000"/>
              </a:lnSpc>
              <a:spcBef>
                <a:spcPts val="500"/>
              </a:spcBef>
              <a:spcAft>
                <a:spcPts val="0"/>
              </a:spcAft>
              <a:buSzPts val="1200"/>
              <a:buChar char="○"/>
              <a:defRPr/>
            </a:lvl8pPr>
            <a:lvl9pPr marL="4114800" lvl="8" indent="-304800" algn="l">
              <a:lnSpc>
                <a:spcPct val="110000"/>
              </a:lnSpc>
              <a:spcBef>
                <a:spcPts val="500"/>
              </a:spcBef>
              <a:spcAft>
                <a:spcPts val="500"/>
              </a:spcAft>
              <a:buSzPts val="1200"/>
              <a:buChar char="■"/>
              <a:defRPr/>
            </a:lvl9pPr>
          </a:lstStyle>
          <a:p>
            <a:endParaRPr/>
          </a:p>
        </p:txBody>
      </p:sp>
      <p:sp>
        <p:nvSpPr>
          <p:cNvPr id="609" name="Google Shape;609;p8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a:lvl1pPr>
            <a:lvl2pPr marL="0" lvl="1" indent="0" algn="r">
              <a:lnSpc>
                <a:spcPct val="100000"/>
              </a:lnSpc>
              <a:spcBef>
                <a:spcPts val="0"/>
              </a:spcBef>
              <a:spcAft>
                <a:spcPts val="0"/>
              </a:spcAft>
              <a:buSzPts val="1300"/>
              <a:buNone/>
              <a:defRPr/>
            </a:lvl2pPr>
            <a:lvl3pPr marL="0" lvl="2" indent="0" algn="r">
              <a:lnSpc>
                <a:spcPct val="100000"/>
              </a:lnSpc>
              <a:spcBef>
                <a:spcPts val="0"/>
              </a:spcBef>
              <a:spcAft>
                <a:spcPts val="0"/>
              </a:spcAft>
              <a:buSzPts val="1300"/>
              <a:buNone/>
              <a:defRPr/>
            </a:lvl3pPr>
            <a:lvl4pPr marL="0" lvl="3" indent="0" algn="r">
              <a:lnSpc>
                <a:spcPct val="100000"/>
              </a:lnSpc>
              <a:spcBef>
                <a:spcPts val="0"/>
              </a:spcBef>
              <a:spcAft>
                <a:spcPts val="0"/>
              </a:spcAft>
              <a:buSzPts val="1300"/>
              <a:buNone/>
              <a:defRPr/>
            </a:lvl4pPr>
            <a:lvl5pPr marL="0" lvl="4" indent="0" algn="r">
              <a:lnSpc>
                <a:spcPct val="100000"/>
              </a:lnSpc>
              <a:spcBef>
                <a:spcPts val="0"/>
              </a:spcBef>
              <a:spcAft>
                <a:spcPts val="0"/>
              </a:spcAft>
              <a:buSzPts val="1300"/>
              <a:buNone/>
              <a:defRPr/>
            </a:lvl5pPr>
            <a:lvl6pPr marL="0" lvl="5" indent="0" algn="r">
              <a:lnSpc>
                <a:spcPct val="100000"/>
              </a:lnSpc>
              <a:spcBef>
                <a:spcPts val="0"/>
              </a:spcBef>
              <a:spcAft>
                <a:spcPts val="0"/>
              </a:spcAft>
              <a:buSzPts val="1300"/>
              <a:buNone/>
              <a:defRPr/>
            </a:lvl6pPr>
            <a:lvl7pPr marL="0" lvl="6" indent="0" algn="r">
              <a:lnSpc>
                <a:spcPct val="100000"/>
              </a:lnSpc>
              <a:spcBef>
                <a:spcPts val="0"/>
              </a:spcBef>
              <a:spcAft>
                <a:spcPts val="0"/>
              </a:spcAft>
              <a:buSzPts val="1300"/>
              <a:buNone/>
              <a:defRPr/>
            </a:lvl7pPr>
            <a:lvl8pPr marL="0" lvl="7" indent="0" algn="r">
              <a:lnSpc>
                <a:spcPct val="100000"/>
              </a:lnSpc>
              <a:spcBef>
                <a:spcPts val="0"/>
              </a:spcBef>
              <a:spcAft>
                <a:spcPts val="0"/>
              </a:spcAft>
              <a:buSzPts val="1300"/>
              <a:buNone/>
              <a:defRPr/>
            </a:lvl8pPr>
            <a:lvl9pPr marL="0" lvl="8" indent="0" algn="r">
              <a:lnSpc>
                <a:spcPct val="100000"/>
              </a:lnSpc>
              <a:spcBef>
                <a:spcPts val="0"/>
              </a:spcBef>
              <a:spcAft>
                <a:spcPts val="0"/>
              </a:spcAft>
              <a:buSzPts val="130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theme" Target="../theme/theme3.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883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4200"/>
              <a:buFont typeface="Roboto"/>
              <a:buNone/>
              <a:defRPr sz="4200">
                <a:solidFill>
                  <a:schemeClr val="dk1"/>
                </a:solidFill>
                <a:latin typeface="Roboto"/>
                <a:ea typeface="Roboto"/>
                <a:cs typeface="Roboto"/>
                <a:sym typeface="Roboto"/>
              </a:defRPr>
            </a:lvl1pPr>
            <a:lvl2pPr lvl="1">
              <a:spcBef>
                <a:spcPts val="0"/>
              </a:spcBef>
              <a:spcAft>
                <a:spcPts val="0"/>
              </a:spcAft>
              <a:buClr>
                <a:schemeClr val="dk1"/>
              </a:buClr>
              <a:buSzPts val="4200"/>
              <a:buFont typeface="IBM Plex Sans Light"/>
              <a:buNone/>
              <a:defRPr sz="4200">
                <a:solidFill>
                  <a:schemeClr val="dk1"/>
                </a:solidFill>
                <a:latin typeface="IBM Plex Sans Light"/>
                <a:ea typeface="IBM Plex Sans Light"/>
                <a:cs typeface="IBM Plex Sans Light"/>
                <a:sym typeface="IBM Plex Sans Light"/>
              </a:defRPr>
            </a:lvl2pPr>
            <a:lvl3pPr lvl="2">
              <a:spcBef>
                <a:spcPts val="0"/>
              </a:spcBef>
              <a:spcAft>
                <a:spcPts val="0"/>
              </a:spcAft>
              <a:buClr>
                <a:schemeClr val="dk1"/>
              </a:buClr>
              <a:buSzPts val="4200"/>
              <a:buFont typeface="IBM Plex Sans Light"/>
              <a:buNone/>
              <a:defRPr sz="4200">
                <a:solidFill>
                  <a:schemeClr val="dk1"/>
                </a:solidFill>
                <a:latin typeface="IBM Plex Sans Light"/>
                <a:ea typeface="IBM Plex Sans Light"/>
                <a:cs typeface="IBM Plex Sans Light"/>
                <a:sym typeface="IBM Plex Sans Light"/>
              </a:defRPr>
            </a:lvl3pPr>
            <a:lvl4pPr lvl="3">
              <a:spcBef>
                <a:spcPts val="0"/>
              </a:spcBef>
              <a:spcAft>
                <a:spcPts val="0"/>
              </a:spcAft>
              <a:buClr>
                <a:schemeClr val="dk1"/>
              </a:buClr>
              <a:buSzPts val="4200"/>
              <a:buFont typeface="IBM Plex Sans Light"/>
              <a:buNone/>
              <a:defRPr sz="4200">
                <a:solidFill>
                  <a:schemeClr val="dk1"/>
                </a:solidFill>
                <a:latin typeface="IBM Plex Sans Light"/>
                <a:ea typeface="IBM Plex Sans Light"/>
                <a:cs typeface="IBM Plex Sans Light"/>
                <a:sym typeface="IBM Plex Sans Light"/>
              </a:defRPr>
            </a:lvl4pPr>
            <a:lvl5pPr lvl="4">
              <a:spcBef>
                <a:spcPts val="0"/>
              </a:spcBef>
              <a:spcAft>
                <a:spcPts val="0"/>
              </a:spcAft>
              <a:buClr>
                <a:schemeClr val="dk1"/>
              </a:buClr>
              <a:buSzPts val="4200"/>
              <a:buFont typeface="IBM Plex Sans Light"/>
              <a:buNone/>
              <a:defRPr sz="4200">
                <a:solidFill>
                  <a:schemeClr val="dk1"/>
                </a:solidFill>
                <a:latin typeface="IBM Plex Sans Light"/>
                <a:ea typeface="IBM Plex Sans Light"/>
                <a:cs typeface="IBM Plex Sans Light"/>
                <a:sym typeface="IBM Plex Sans Light"/>
              </a:defRPr>
            </a:lvl5pPr>
            <a:lvl6pPr lvl="5">
              <a:spcBef>
                <a:spcPts val="0"/>
              </a:spcBef>
              <a:spcAft>
                <a:spcPts val="0"/>
              </a:spcAft>
              <a:buClr>
                <a:schemeClr val="dk1"/>
              </a:buClr>
              <a:buSzPts val="4200"/>
              <a:buFont typeface="IBM Plex Sans Light"/>
              <a:buNone/>
              <a:defRPr sz="4200">
                <a:solidFill>
                  <a:schemeClr val="dk1"/>
                </a:solidFill>
                <a:latin typeface="IBM Plex Sans Light"/>
                <a:ea typeface="IBM Plex Sans Light"/>
                <a:cs typeface="IBM Plex Sans Light"/>
                <a:sym typeface="IBM Plex Sans Light"/>
              </a:defRPr>
            </a:lvl6pPr>
            <a:lvl7pPr lvl="6">
              <a:spcBef>
                <a:spcPts val="0"/>
              </a:spcBef>
              <a:spcAft>
                <a:spcPts val="0"/>
              </a:spcAft>
              <a:buClr>
                <a:schemeClr val="dk1"/>
              </a:buClr>
              <a:buSzPts val="4200"/>
              <a:buFont typeface="IBM Plex Sans Light"/>
              <a:buNone/>
              <a:defRPr sz="4200">
                <a:solidFill>
                  <a:schemeClr val="dk1"/>
                </a:solidFill>
                <a:latin typeface="IBM Plex Sans Light"/>
                <a:ea typeface="IBM Plex Sans Light"/>
                <a:cs typeface="IBM Plex Sans Light"/>
                <a:sym typeface="IBM Plex Sans Light"/>
              </a:defRPr>
            </a:lvl7pPr>
            <a:lvl8pPr lvl="7">
              <a:spcBef>
                <a:spcPts val="0"/>
              </a:spcBef>
              <a:spcAft>
                <a:spcPts val="0"/>
              </a:spcAft>
              <a:buClr>
                <a:schemeClr val="dk1"/>
              </a:buClr>
              <a:buSzPts val="4200"/>
              <a:buFont typeface="IBM Plex Sans Light"/>
              <a:buNone/>
              <a:defRPr sz="4200">
                <a:solidFill>
                  <a:schemeClr val="dk1"/>
                </a:solidFill>
                <a:latin typeface="IBM Plex Sans Light"/>
                <a:ea typeface="IBM Plex Sans Light"/>
                <a:cs typeface="IBM Plex Sans Light"/>
                <a:sym typeface="IBM Plex Sans Light"/>
              </a:defRPr>
            </a:lvl8pPr>
            <a:lvl9pPr lvl="8">
              <a:spcBef>
                <a:spcPts val="0"/>
              </a:spcBef>
              <a:spcAft>
                <a:spcPts val="0"/>
              </a:spcAft>
              <a:buClr>
                <a:schemeClr val="dk1"/>
              </a:buClr>
              <a:buSzPts val="4200"/>
              <a:buFont typeface="IBM Plex Sans Light"/>
              <a:buNone/>
              <a:defRPr sz="4200">
                <a:solidFill>
                  <a:schemeClr val="dk1"/>
                </a:solidFill>
                <a:latin typeface="IBM Plex Sans Light"/>
                <a:ea typeface="IBM Plex Sans Light"/>
                <a:cs typeface="IBM Plex Sans Light"/>
                <a:sym typeface="IBM Plex Sans Light"/>
              </a:defRPr>
            </a:lvl9pPr>
          </a:lstStyle>
          <a:p>
            <a:endParaRPr/>
          </a:p>
        </p:txBody>
      </p:sp>
      <p:sp>
        <p:nvSpPr>
          <p:cNvPr id="52" name="Google Shape;52;p13"/>
          <p:cNvSpPr txBox="1">
            <a:spLocks noGrp="1"/>
          </p:cNvSpPr>
          <p:nvPr>
            <p:ph type="body" idx="1"/>
          </p:nvPr>
        </p:nvSpPr>
        <p:spPr>
          <a:xfrm>
            <a:off x="311700" y="2505000"/>
            <a:ext cx="8520600" cy="2064000"/>
          </a:xfrm>
          <a:prstGeom prst="rect">
            <a:avLst/>
          </a:prstGeom>
          <a:noFill/>
          <a:ln>
            <a:noFill/>
          </a:ln>
        </p:spPr>
        <p:txBody>
          <a:bodyPr spcFirstLastPara="1" wrap="square" lIns="91425" tIns="91425" rIns="91425" bIns="91425" anchor="t" anchorCtr="0">
            <a:noAutofit/>
          </a:bodyPr>
          <a:lstStyle>
            <a:lvl1pPr marL="457200" lvl="0" indent="-304800">
              <a:lnSpc>
                <a:spcPct val="110000"/>
              </a:lnSpc>
              <a:spcBef>
                <a:spcPts val="0"/>
              </a:spcBef>
              <a:spcAft>
                <a:spcPts val="0"/>
              </a:spcAft>
              <a:buClr>
                <a:schemeClr val="dk1"/>
              </a:buClr>
              <a:buSzPts val="1200"/>
              <a:buFont typeface="Roboto Medium"/>
              <a:buChar char="●"/>
              <a:defRPr sz="1200">
                <a:solidFill>
                  <a:schemeClr val="dk1"/>
                </a:solidFill>
                <a:latin typeface="Roboto Medium"/>
                <a:ea typeface="Roboto Medium"/>
                <a:cs typeface="Roboto Medium"/>
                <a:sym typeface="Roboto Medium"/>
              </a:defRPr>
            </a:lvl1pPr>
            <a:lvl2pPr marL="914400" lvl="1" indent="-304800">
              <a:lnSpc>
                <a:spcPct val="110000"/>
              </a:lnSpc>
              <a:spcBef>
                <a:spcPts val="500"/>
              </a:spcBef>
              <a:spcAft>
                <a:spcPts val="0"/>
              </a:spcAft>
              <a:buClr>
                <a:schemeClr val="dk1"/>
              </a:buClr>
              <a:buSzPts val="1200"/>
              <a:buFont typeface="Roboto Medium"/>
              <a:buChar char="○"/>
              <a:defRPr sz="1200">
                <a:solidFill>
                  <a:schemeClr val="dk1"/>
                </a:solidFill>
                <a:latin typeface="Roboto Medium"/>
                <a:ea typeface="Roboto Medium"/>
                <a:cs typeface="Roboto Medium"/>
                <a:sym typeface="Roboto Medium"/>
              </a:defRPr>
            </a:lvl2pPr>
            <a:lvl3pPr marL="1371600" lvl="2" indent="-304800">
              <a:lnSpc>
                <a:spcPct val="110000"/>
              </a:lnSpc>
              <a:spcBef>
                <a:spcPts val="500"/>
              </a:spcBef>
              <a:spcAft>
                <a:spcPts val="0"/>
              </a:spcAft>
              <a:buClr>
                <a:schemeClr val="dk1"/>
              </a:buClr>
              <a:buSzPts val="1200"/>
              <a:buFont typeface="Roboto Medium"/>
              <a:buChar char="■"/>
              <a:defRPr sz="1200">
                <a:solidFill>
                  <a:schemeClr val="dk1"/>
                </a:solidFill>
                <a:latin typeface="Roboto Medium"/>
                <a:ea typeface="Roboto Medium"/>
                <a:cs typeface="Roboto Medium"/>
                <a:sym typeface="Roboto Medium"/>
              </a:defRPr>
            </a:lvl3pPr>
            <a:lvl4pPr marL="1828800" lvl="3" indent="-304800">
              <a:lnSpc>
                <a:spcPct val="110000"/>
              </a:lnSpc>
              <a:spcBef>
                <a:spcPts val="500"/>
              </a:spcBef>
              <a:spcAft>
                <a:spcPts val="0"/>
              </a:spcAft>
              <a:buClr>
                <a:schemeClr val="dk1"/>
              </a:buClr>
              <a:buSzPts val="1200"/>
              <a:buFont typeface="Roboto Medium"/>
              <a:buChar char="●"/>
              <a:defRPr sz="1200">
                <a:solidFill>
                  <a:schemeClr val="dk1"/>
                </a:solidFill>
                <a:latin typeface="Roboto Medium"/>
                <a:ea typeface="Roboto Medium"/>
                <a:cs typeface="Roboto Medium"/>
                <a:sym typeface="Roboto Medium"/>
              </a:defRPr>
            </a:lvl4pPr>
            <a:lvl5pPr marL="2286000" lvl="4" indent="-304800">
              <a:lnSpc>
                <a:spcPct val="110000"/>
              </a:lnSpc>
              <a:spcBef>
                <a:spcPts val="500"/>
              </a:spcBef>
              <a:spcAft>
                <a:spcPts val="0"/>
              </a:spcAft>
              <a:buClr>
                <a:schemeClr val="dk1"/>
              </a:buClr>
              <a:buSzPts val="1200"/>
              <a:buFont typeface="Roboto Medium"/>
              <a:buChar char="○"/>
              <a:defRPr sz="1200">
                <a:solidFill>
                  <a:schemeClr val="dk1"/>
                </a:solidFill>
                <a:latin typeface="Roboto Medium"/>
                <a:ea typeface="Roboto Medium"/>
                <a:cs typeface="Roboto Medium"/>
                <a:sym typeface="Roboto Medium"/>
              </a:defRPr>
            </a:lvl5pPr>
            <a:lvl6pPr marL="2743200" lvl="5" indent="-304800">
              <a:lnSpc>
                <a:spcPct val="110000"/>
              </a:lnSpc>
              <a:spcBef>
                <a:spcPts val="500"/>
              </a:spcBef>
              <a:spcAft>
                <a:spcPts val="0"/>
              </a:spcAft>
              <a:buClr>
                <a:schemeClr val="dk1"/>
              </a:buClr>
              <a:buSzPts val="1200"/>
              <a:buFont typeface="Roboto Medium"/>
              <a:buChar char="■"/>
              <a:defRPr sz="1200">
                <a:solidFill>
                  <a:schemeClr val="dk1"/>
                </a:solidFill>
                <a:latin typeface="Roboto Medium"/>
                <a:ea typeface="Roboto Medium"/>
                <a:cs typeface="Roboto Medium"/>
                <a:sym typeface="Roboto Medium"/>
              </a:defRPr>
            </a:lvl6pPr>
            <a:lvl7pPr marL="3200400" lvl="6" indent="-304800">
              <a:lnSpc>
                <a:spcPct val="110000"/>
              </a:lnSpc>
              <a:spcBef>
                <a:spcPts val="500"/>
              </a:spcBef>
              <a:spcAft>
                <a:spcPts val="0"/>
              </a:spcAft>
              <a:buClr>
                <a:schemeClr val="dk1"/>
              </a:buClr>
              <a:buSzPts val="1200"/>
              <a:buFont typeface="Roboto Medium"/>
              <a:buChar char="●"/>
              <a:defRPr sz="1200">
                <a:solidFill>
                  <a:schemeClr val="dk1"/>
                </a:solidFill>
                <a:latin typeface="Roboto Medium"/>
                <a:ea typeface="Roboto Medium"/>
                <a:cs typeface="Roboto Medium"/>
                <a:sym typeface="Roboto Medium"/>
              </a:defRPr>
            </a:lvl7pPr>
            <a:lvl8pPr marL="3657600" lvl="7" indent="-304800">
              <a:lnSpc>
                <a:spcPct val="110000"/>
              </a:lnSpc>
              <a:spcBef>
                <a:spcPts val="500"/>
              </a:spcBef>
              <a:spcAft>
                <a:spcPts val="0"/>
              </a:spcAft>
              <a:buClr>
                <a:schemeClr val="dk1"/>
              </a:buClr>
              <a:buSzPts val="1200"/>
              <a:buFont typeface="Roboto Medium"/>
              <a:buChar char="○"/>
              <a:defRPr sz="1200">
                <a:solidFill>
                  <a:schemeClr val="dk1"/>
                </a:solidFill>
                <a:latin typeface="Roboto Medium"/>
                <a:ea typeface="Roboto Medium"/>
                <a:cs typeface="Roboto Medium"/>
                <a:sym typeface="Roboto Medium"/>
              </a:defRPr>
            </a:lvl8pPr>
            <a:lvl9pPr marL="4114800" lvl="8" indent="-304800">
              <a:lnSpc>
                <a:spcPct val="110000"/>
              </a:lnSpc>
              <a:spcBef>
                <a:spcPts val="500"/>
              </a:spcBef>
              <a:spcAft>
                <a:spcPts val="500"/>
              </a:spcAft>
              <a:buClr>
                <a:schemeClr val="dk1"/>
              </a:buClr>
              <a:buSzPts val="1200"/>
              <a:buFont typeface="Roboto Medium"/>
              <a:buChar char="■"/>
              <a:defRPr sz="1200">
                <a:solidFill>
                  <a:schemeClr val="dk1"/>
                </a:solidFill>
                <a:latin typeface="Roboto Medium"/>
                <a:ea typeface="Roboto Medium"/>
                <a:cs typeface="Roboto Medium"/>
                <a:sym typeface="Roboto Medium"/>
              </a:defRPr>
            </a:lvl9pPr>
          </a:lstStyle>
          <a:p>
            <a:endParaRPr/>
          </a:p>
        </p:txBody>
      </p:sp>
      <p:sp>
        <p:nvSpPr>
          <p:cNvPr id="53" name="Google Shape;53;p1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rtl="0">
              <a:buNone/>
              <a:defRPr sz="1300">
                <a:solidFill>
                  <a:schemeClr val="dk1"/>
                </a:solidFill>
                <a:latin typeface="IBM Plex Sans Light"/>
                <a:ea typeface="IBM Plex Sans Light"/>
                <a:cs typeface="IBM Plex Sans Light"/>
                <a:sym typeface="IBM Plex Sans Light"/>
              </a:defRPr>
            </a:lvl1pPr>
            <a:lvl2pPr lvl="1" algn="r" rtl="0">
              <a:buNone/>
              <a:defRPr sz="1300">
                <a:solidFill>
                  <a:schemeClr val="dk1"/>
                </a:solidFill>
                <a:latin typeface="IBM Plex Sans Light"/>
                <a:ea typeface="IBM Plex Sans Light"/>
                <a:cs typeface="IBM Plex Sans Light"/>
                <a:sym typeface="IBM Plex Sans Light"/>
              </a:defRPr>
            </a:lvl2pPr>
            <a:lvl3pPr lvl="2" algn="r" rtl="0">
              <a:buNone/>
              <a:defRPr sz="1300">
                <a:solidFill>
                  <a:schemeClr val="dk1"/>
                </a:solidFill>
                <a:latin typeface="IBM Plex Sans Light"/>
                <a:ea typeface="IBM Plex Sans Light"/>
                <a:cs typeface="IBM Plex Sans Light"/>
                <a:sym typeface="IBM Plex Sans Light"/>
              </a:defRPr>
            </a:lvl3pPr>
            <a:lvl4pPr lvl="3" algn="r" rtl="0">
              <a:buNone/>
              <a:defRPr sz="1300">
                <a:solidFill>
                  <a:schemeClr val="dk1"/>
                </a:solidFill>
                <a:latin typeface="IBM Plex Sans Light"/>
                <a:ea typeface="IBM Plex Sans Light"/>
                <a:cs typeface="IBM Plex Sans Light"/>
                <a:sym typeface="IBM Plex Sans Light"/>
              </a:defRPr>
            </a:lvl4pPr>
            <a:lvl5pPr lvl="4" algn="r" rtl="0">
              <a:buNone/>
              <a:defRPr sz="1300">
                <a:solidFill>
                  <a:schemeClr val="dk1"/>
                </a:solidFill>
                <a:latin typeface="IBM Plex Sans Light"/>
                <a:ea typeface="IBM Plex Sans Light"/>
                <a:cs typeface="IBM Plex Sans Light"/>
                <a:sym typeface="IBM Plex Sans Light"/>
              </a:defRPr>
            </a:lvl5pPr>
            <a:lvl6pPr lvl="5" algn="r" rtl="0">
              <a:buNone/>
              <a:defRPr sz="1300">
                <a:solidFill>
                  <a:schemeClr val="dk1"/>
                </a:solidFill>
                <a:latin typeface="IBM Plex Sans Light"/>
                <a:ea typeface="IBM Plex Sans Light"/>
                <a:cs typeface="IBM Plex Sans Light"/>
                <a:sym typeface="IBM Plex Sans Light"/>
              </a:defRPr>
            </a:lvl6pPr>
            <a:lvl7pPr lvl="6" algn="r" rtl="0">
              <a:buNone/>
              <a:defRPr sz="1300">
                <a:solidFill>
                  <a:schemeClr val="dk1"/>
                </a:solidFill>
                <a:latin typeface="IBM Plex Sans Light"/>
                <a:ea typeface="IBM Plex Sans Light"/>
                <a:cs typeface="IBM Plex Sans Light"/>
                <a:sym typeface="IBM Plex Sans Light"/>
              </a:defRPr>
            </a:lvl7pPr>
            <a:lvl8pPr lvl="7" algn="r" rtl="0">
              <a:buNone/>
              <a:defRPr sz="1300">
                <a:solidFill>
                  <a:schemeClr val="dk1"/>
                </a:solidFill>
                <a:latin typeface="IBM Plex Sans Light"/>
                <a:ea typeface="IBM Plex Sans Light"/>
                <a:cs typeface="IBM Plex Sans Light"/>
                <a:sym typeface="IBM Plex Sans Light"/>
              </a:defRPr>
            </a:lvl8pPr>
            <a:lvl9pPr lvl="8" algn="r" rtl="0">
              <a:buNone/>
              <a:defRPr sz="1300">
                <a:solidFill>
                  <a:schemeClr val="dk1"/>
                </a:solidFill>
                <a:latin typeface="IBM Plex Sans Light"/>
                <a:ea typeface="IBM Plex Sans Light"/>
                <a:cs typeface="IBM Plex Sans Light"/>
                <a:sym typeface="IBM Plex Sans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5" r:id="rId5"/>
    <p:sldLayoutId id="2147483666" r:id="rId6"/>
    <p:sldLayoutId id="2147483667" r:id="rId7"/>
    <p:sldLayoutId id="2147483674" r:id="rId8"/>
    <p:sldLayoutId id="2147483675" r:id="rId9"/>
    <p:sldLayoutId id="2147483676" r:id="rId10"/>
    <p:sldLayoutId id="2147483679" r:id="rId11"/>
    <p:sldLayoutId id="2147483680" r:id="rId12"/>
    <p:sldLayoutId id="2147483681" r:id="rId13"/>
    <p:sldLayoutId id="2147483683" r:id="rId14"/>
    <p:sldLayoutId id="2147483685" r:id="rId15"/>
    <p:sldLayoutId id="2147483687" r:id="rId16"/>
    <p:sldLayoutId id="2147483689" r:id="rId17"/>
    <p:sldLayoutId id="2147483690" r:id="rId18"/>
    <p:sldLayoutId id="2147483691" r:id="rId19"/>
    <p:sldLayoutId id="2147483693" r:id="rId20"/>
    <p:sldLayoutId id="2147483694" r:id="rId21"/>
    <p:sldLayoutId id="2147483697"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16">
          <p15:clr>
            <a:srgbClr val="E46962"/>
          </p15:clr>
        </p15:guide>
        <p15:guide id="2" pos="288">
          <p15:clr>
            <a:srgbClr val="E46962"/>
          </p15:clr>
        </p15:guide>
        <p15:guide id="3" orient="horz" pos="288">
          <p15:clr>
            <a:srgbClr val="E46962"/>
          </p15:clr>
        </p15:guide>
        <p15:guide id="4" pos="5472">
          <p15:clr>
            <a:srgbClr val="E46962"/>
          </p15:clr>
        </p15:guide>
        <p15:guide id="5" orient="horz" pos="2878">
          <p15:clr>
            <a:srgbClr val="E46962"/>
          </p15:clr>
        </p15:guide>
        <p15:guide id="6" pos="5544">
          <p15:clr>
            <a:srgbClr val="E46962"/>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384"/>
        <p:cNvGrpSpPr/>
        <p:nvPr/>
      </p:nvGrpSpPr>
      <p:grpSpPr>
        <a:xfrm>
          <a:off x="0" y="0"/>
          <a:ext cx="0" cy="0"/>
          <a:chOff x="0" y="0"/>
          <a:chExt cx="0" cy="0"/>
        </a:xfrm>
      </p:grpSpPr>
      <p:sp>
        <p:nvSpPr>
          <p:cNvPr id="385" name="Google Shape;385;p54"/>
          <p:cNvSpPr txBox="1">
            <a:spLocks noGrp="1"/>
          </p:cNvSpPr>
          <p:nvPr>
            <p:ph type="title"/>
          </p:nvPr>
        </p:nvSpPr>
        <p:spPr>
          <a:xfrm>
            <a:off x="311700" y="445025"/>
            <a:ext cx="8520600" cy="883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4200"/>
              <a:buFont typeface="Roboto"/>
              <a:buNone/>
              <a:defRPr sz="42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4200"/>
              <a:buFont typeface="IBM Plex Sans Light"/>
              <a:buNone/>
              <a:defRPr sz="4200" b="0" i="0" u="none" strike="noStrike" cap="none">
                <a:solidFill>
                  <a:schemeClr val="dk1"/>
                </a:solidFill>
                <a:latin typeface="IBM Plex Sans Light"/>
                <a:ea typeface="IBM Plex Sans Light"/>
                <a:cs typeface="IBM Plex Sans Light"/>
                <a:sym typeface="IBM Plex Sans Light"/>
              </a:defRPr>
            </a:lvl2pPr>
            <a:lvl3pPr marR="0" lvl="2" algn="l" rtl="0">
              <a:lnSpc>
                <a:spcPct val="100000"/>
              </a:lnSpc>
              <a:spcBef>
                <a:spcPts val="0"/>
              </a:spcBef>
              <a:spcAft>
                <a:spcPts val="0"/>
              </a:spcAft>
              <a:buClr>
                <a:schemeClr val="dk1"/>
              </a:buClr>
              <a:buSzPts val="4200"/>
              <a:buFont typeface="IBM Plex Sans Light"/>
              <a:buNone/>
              <a:defRPr sz="4200" b="0" i="0" u="none" strike="noStrike" cap="none">
                <a:solidFill>
                  <a:schemeClr val="dk1"/>
                </a:solidFill>
                <a:latin typeface="IBM Plex Sans Light"/>
                <a:ea typeface="IBM Plex Sans Light"/>
                <a:cs typeface="IBM Plex Sans Light"/>
                <a:sym typeface="IBM Plex Sans Light"/>
              </a:defRPr>
            </a:lvl3pPr>
            <a:lvl4pPr marR="0" lvl="3" algn="l" rtl="0">
              <a:lnSpc>
                <a:spcPct val="100000"/>
              </a:lnSpc>
              <a:spcBef>
                <a:spcPts val="0"/>
              </a:spcBef>
              <a:spcAft>
                <a:spcPts val="0"/>
              </a:spcAft>
              <a:buClr>
                <a:schemeClr val="dk1"/>
              </a:buClr>
              <a:buSzPts val="4200"/>
              <a:buFont typeface="IBM Plex Sans Light"/>
              <a:buNone/>
              <a:defRPr sz="4200" b="0" i="0" u="none" strike="noStrike" cap="none">
                <a:solidFill>
                  <a:schemeClr val="dk1"/>
                </a:solidFill>
                <a:latin typeface="IBM Plex Sans Light"/>
                <a:ea typeface="IBM Plex Sans Light"/>
                <a:cs typeface="IBM Plex Sans Light"/>
                <a:sym typeface="IBM Plex Sans Light"/>
              </a:defRPr>
            </a:lvl4pPr>
            <a:lvl5pPr marR="0" lvl="4" algn="l" rtl="0">
              <a:lnSpc>
                <a:spcPct val="100000"/>
              </a:lnSpc>
              <a:spcBef>
                <a:spcPts val="0"/>
              </a:spcBef>
              <a:spcAft>
                <a:spcPts val="0"/>
              </a:spcAft>
              <a:buClr>
                <a:schemeClr val="dk1"/>
              </a:buClr>
              <a:buSzPts val="4200"/>
              <a:buFont typeface="IBM Plex Sans Light"/>
              <a:buNone/>
              <a:defRPr sz="4200" b="0" i="0" u="none" strike="noStrike" cap="none">
                <a:solidFill>
                  <a:schemeClr val="dk1"/>
                </a:solidFill>
                <a:latin typeface="IBM Plex Sans Light"/>
                <a:ea typeface="IBM Plex Sans Light"/>
                <a:cs typeface="IBM Plex Sans Light"/>
                <a:sym typeface="IBM Plex Sans Light"/>
              </a:defRPr>
            </a:lvl5pPr>
            <a:lvl6pPr marR="0" lvl="5" algn="l" rtl="0">
              <a:lnSpc>
                <a:spcPct val="100000"/>
              </a:lnSpc>
              <a:spcBef>
                <a:spcPts val="0"/>
              </a:spcBef>
              <a:spcAft>
                <a:spcPts val="0"/>
              </a:spcAft>
              <a:buClr>
                <a:schemeClr val="dk1"/>
              </a:buClr>
              <a:buSzPts val="4200"/>
              <a:buFont typeface="IBM Plex Sans Light"/>
              <a:buNone/>
              <a:defRPr sz="4200" b="0" i="0" u="none" strike="noStrike" cap="none">
                <a:solidFill>
                  <a:schemeClr val="dk1"/>
                </a:solidFill>
                <a:latin typeface="IBM Plex Sans Light"/>
                <a:ea typeface="IBM Plex Sans Light"/>
                <a:cs typeface="IBM Plex Sans Light"/>
                <a:sym typeface="IBM Plex Sans Light"/>
              </a:defRPr>
            </a:lvl6pPr>
            <a:lvl7pPr marR="0" lvl="6" algn="l" rtl="0">
              <a:lnSpc>
                <a:spcPct val="100000"/>
              </a:lnSpc>
              <a:spcBef>
                <a:spcPts val="0"/>
              </a:spcBef>
              <a:spcAft>
                <a:spcPts val="0"/>
              </a:spcAft>
              <a:buClr>
                <a:schemeClr val="dk1"/>
              </a:buClr>
              <a:buSzPts val="4200"/>
              <a:buFont typeface="IBM Plex Sans Light"/>
              <a:buNone/>
              <a:defRPr sz="4200" b="0" i="0" u="none" strike="noStrike" cap="none">
                <a:solidFill>
                  <a:schemeClr val="dk1"/>
                </a:solidFill>
                <a:latin typeface="IBM Plex Sans Light"/>
                <a:ea typeface="IBM Plex Sans Light"/>
                <a:cs typeface="IBM Plex Sans Light"/>
                <a:sym typeface="IBM Plex Sans Light"/>
              </a:defRPr>
            </a:lvl7pPr>
            <a:lvl8pPr marR="0" lvl="7" algn="l" rtl="0">
              <a:lnSpc>
                <a:spcPct val="100000"/>
              </a:lnSpc>
              <a:spcBef>
                <a:spcPts val="0"/>
              </a:spcBef>
              <a:spcAft>
                <a:spcPts val="0"/>
              </a:spcAft>
              <a:buClr>
                <a:schemeClr val="dk1"/>
              </a:buClr>
              <a:buSzPts val="4200"/>
              <a:buFont typeface="IBM Plex Sans Light"/>
              <a:buNone/>
              <a:defRPr sz="4200" b="0" i="0" u="none" strike="noStrike" cap="none">
                <a:solidFill>
                  <a:schemeClr val="dk1"/>
                </a:solidFill>
                <a:latin typeface="IBM Plex Sans Light"/>
                <a:ea typeface="IBM Plex Sans Light"/>
                <a:cs typeface="IBM Plex Sans Light"/>
                <a:sym typeface="IBM Plex Sans Light"/>
              </a:defRPr>
            </a:lvl8pPr>
            <a:lvl9pPr marR="0" lvl="8" algn="l" rtl="0">
              <a:lnSpc>
                <a:spcPct val="100000"/>
              </a:lnSpc>
              <a:spcBef>
                <a:spcPts val="0"/>
              </a:spcBef>
              <a:spcAft>
                <a:spcPts val="0"/>
              </a:spcAft>
              <a:buClr>
                <a:schemeClr val="dk1"/>
              </a:buClr>
              <a:buSzPts val="4200"/>
              <a:buFont typeface="IBM Plex Sans Light"/>
              <a:buNone/>
              <a:defRPr sz="4200" b="0" i="0" u="none" strike="noStrike" cap="none">
                <a:solidFill>
                  <a:schemeClr val="dk1"/>
                </a:solidFill>
                <a:latin typeface="IBM Plex Sans Light"/>
                <a:ea typeface="IBM Plex Sans Light"/>
                <a:cs typeface="IBM Plex Sans Light"/>
                <a:sym typeface="IBM Plex Sans Light"/>
              </a:defRPr>
            </a:lvl9pPr>
          </a:lstStyle>
          <a:p>
            <a:endParaRPr/>
          </a:p>
        </p:txBody>
      </p:sp>
      <p:sp>
        <p:nvSpPr>
          <p:cNvPr id="386" name="Google Shape;386;p54"/>
          <p:cNvSpPr txBox="1">
            <a:spLocks noGrp="1"/>
          </p:cNvSpPr>
          <p:nvPr>
            <p:ph type="body" idx="1"/>
          </p:nvPr>
        </p:nvSpPr>
        <p:spPr>
          <a:xfrm>
            <a:off x="311700" y="2505000"/>
            <a:ext cx="8520600" cy="2064000"/>
          </a:xfrm>
          <a:prstGeom prst="rect">
            <a:avLst/>
          </a:prstGeom>
          <a:noFill/>
          <a:ln>
            <a:noFill/>
          </a:ln>
        </p:spPr>
        <p:txBody>
          <a:bodyPr spcFirstLastPara="1" wrap="square" lIns="91425" tIns="91425" rIns="91425" bIns="91425" anchor="t" anchorCtr="0">
            <a:noAutofit/>
          </a:bodyPr>
          <a:lstStyle>
            <a:lvl1pPr marL="457200" marR="0" lvl="0" indent="-304800" algn="l" rtl="0">
              <a:lnSpc>
                <a:spcPct val="110000"/>
              </a:lnSpc>
              <a:spcBef>
                <a:spcPts val="0"/>
              </a:spcBef>
              <a:spcAft>
                <a:spcPts val="0"/>
              </a:spcAft>
              <a:buClr>
                <a:schemeClr val="dk1"/>
              </a:buClr>
              <a:buSzPts val="1200"/>
              <a:buFont typeface="Roboto Medium"/>
              <a:buChar char="●"/>
              <a:defRPr sz="1200" b="0" i="0" u="none" strike="noStrike" cap="none">
                <a:solidFill>
                  <a:schemeClr val="dk1"/>
                </a:solidFill>
                <a:latin typeface="Roboto Medium"/>
                <a:ea typeface="Roboto Medium"/>
                <a:cs typeface="Roboto Medium"/>
                <a:sym typeface="Roboto Medium"/>
              </a:defRPr>
            </a:lvl1pPr>
            <a:lvl2pPr marL="914400" marR="0" lvl="1" indent="-304800" algn="l" rtl="0">
              <a:lnSpc>
                <a:spcPct val="110000"/>
              </a:lnSpc>
              <a:spcBef>
                <a:spcPts val="500"/>
              </a:spcBef>
              <a:spcAft>
                <a:spcPts val="0"/>
              </a:spcAft>
              <a:buClr>
                <a:schemeClr val="dk1"/>
              </a:buClr>
              <a:buSzPts val="1200"/>
              <a:buFont typeface="Roboto Medium"/>
              <a:buChar char="○"/>
              <a:defRPr sz="1200" b="0" i="0" u="none" strike="noStrike" cap="none">
                <a:solidFill>
                  <a:schemeClr val="dk1"/>
                </a:solidFill>
                <a:latin typeface="Roboto Medium"/>
                <a:ea typeface="Roboto Medium"/>
                <a:cs typeface="Roboto Medium"/>
                <a:sym typeface="Roboto Medium"/>
              </a:defRPr>
            </a:lvl2pPr>
            <a:lvl3pPr marL="1371600" marR="0" lvl="2" indent="-304800" algn="l" rtl="0">
              <a:lnSpc>
                <a:spcPct val="110000"/>
              </a:lnSpc>
              <a:spcBef>
                <a:spcPts val="500"/>
              </a:spcBef>
              <a:spcAft>
                <a:spcPts val="0"/>
              </a:spcAft>
              <a:buClr>
                <a:schemeClr val="dk1"/>
              </a:buClr>
              <a:buSzPts val="1200"/>
              <a:buFont typeface="Roboto Medium"/>
              <a:buChar char="■"/>
              <a:defRPr sz="1200" b="0" i="0" u="none" strike="noStrike" cap="none">
                <a:solidFill>
                  <a:schemeClr val="dk1"/>
                </a:solidFill>
                <a:latin typeface="Roboto Medium"/>
                <a:ea typeface="Roboto Medium"/>
                <a:cs typeface="Roboto Medium"/>
                <a:sym typeface="Roboto Medium"/>
              </a:defRPr>
            </a:lvl3pPr>
            <a:lvl4pPr marL="1828800" marR="0" lvl="3" indent="-304800" algn="l" rtl="0">
              <a:lnSpc>
                <a:spcPct val="110000"/>
              </a:lnSpc>
              <a:spcBef>
                <a:spcPts val="500"/>
              </a:spcBef>
              <a:spcAft>
                <a:spcPts val="0"/>
              </a:spcAft>
              <a:buClr>
                <a:schemeClr val="dk1"/>
              </a:buClr>
              <a:buSzPts val="1200"/>
              <a:buFont typeface="Roboto Medium"/>
              <a:buChar char="●"/>
              <a:defRPr sz="1200" b="0" i="0" u="none" strike="noStrike" cap="none">
                <a:solidFill>
                  <a:schemeClr val="dk1"/>
                </a:solidFill>
                <a:latin typeface="Roboto Medium"/>
                <a:ea typeface="Roboto Medium"/>
                <a:cs typeface="Roboto Medium"/>
                <a:sym typeface="Roboto Medium"/>
              </a:defRPr>
            </a:lvl4pPr>
            <a:lvl5pPr marL="2286000" marR="0" lvl="4" indent="-304800" algn="l" rtl="0">
              <a:lnSpc>
                <a:spcPct val="110000"/>
              </a:lnSpc>
              <a:spcBef>
                <a:spcPts val="500"/>
              </a:spcBef>
              <a:spcAft>
                <a:spcPts val="0"/>
              </a:spcAft>
              <a:buClr>
                <a:schemeClr val="dk1"/>
              </a:buClr>
              <a:buSzPts val="1200"/>
              <a:buFont typeface="Roboto Medium"/>
              <a:buChar char="○"/>
              <a:defRPr sz="1200" b="0" i="0" u="none" strike="noStrike" cap="none">
                <a:solidFill>
                  <a:schemeClr val="dk1"/>
                </a:solidFill>
                <a:latin typeface="Roboto Medium"/>
                <a:ea typeface="Roboto Medium"/>
                <a:cs typeface="Roboto Medium"/>
                <a:sym typeface="Roboto Medium"/>
              </a:defRPr>
            </a:lvl5pPr>
            <a:lvl6pPr marL="2743200" marR="0" lvl="5" indent="-304800" algn="l" rtl="0">
              <a:lnSpc>
                <a:spcPct val="110000"/>
              </a:lnSpc>
              <a:spcBef>
                <a:spcPts val="500"/>
              </a:spcBef>
              <a:spcAft>
                <a:spcPts val="0"/>
              </a:spcAft>
              <a:buClr>
                <a:schemeClr val="dk1"/>
              </a:buClr>
              <a:buSzPts val="1200"/>
              <a:buFont typeface="Roboto Medium"/>
              <a:buChar char="■"/>
              <a:defRPr sz="1200" b="0" i="0" u="none" strike="noStrike" cap="none">
                <a:solidFill>
                  <a:schemeClr val="dk1"/>
                </a:solidFill>
                <a:latin typeface="Roboto Medium"/>
                <a:ea typeface="Roboto Medium"/>
                <a:cs typeface="Roboto Medium"/>
                <a:sym typeface="Roboto Medium"/>
              </a:defRPr>
            </a:lvl6pPr>
            <a:lvl7pPr marL="3200400" marR="0" lvl="6" indent="-304800" algn="l" rtl="0">
              <a:lnSpc>
                <a:spcPct val="110000"/>
              </a:lnSpc>
              <a:spcBef>
                <a:spcPts val="500"/>
              </a:spcBef>
              <a:spcAft>
                <a:spcPts val="0"/>
              </a:spcAft>
              <a:buClr>
                <a:schemeClr val="dk1"/>
              </a:buClr>
              <a:buSzPts val="1200"/>
              <a:buFont typeface="Roboto Medium"/>
              <a:buChar char="●"/>
              <a:defRPr sz="1200" b="0" i="0" u="none" strike="noStrike" cap="none">
                <a:solidFill>
                  <a:schemeClr val="dk1"/>
                </a:solidFill>
                <a:latin typeface="Roboto Medium"/>
                <a:ea typeface="Roboto Medium"/>
                <a:cs typeface="Roboto Medium"/>
                <a:sym typeface="Roboto Medium"/>
              </a:defRPr>
            </a:lvl7pPr>
            <a:lvl8pPr marL="3657600" marR="0" lvl="7" indent="-304800" algn="l" rtl="0">
              <a:lnSpc>
                <a:spcPct val="110000"/>
              </a:lnSpc>
              <a:spcBef>
                <a:spcPts val="500"/>
              </a:spcBef>
              <a:spcAft>
                <a:spcPts val="0"/>
              </a:spcAft>
              <a:buClr>
                <a:schemeClr val="dk1"/>
              </a:buClr>
              <a:buSzPts val="1200"/>
              <a:buFont typeface="Roboto Medium"/>
              <a:buChar char="○"/>
              <a:defRPr sz="1200" b="0" i="0" u="none" strike="noStrike" cap="none">
                <a:solidFill>
                  <a:schemeClr val="dk1"/>
                </a:solidFill>
                <a:latin typeface="Roboto Medium"/>
                <a:ea typeface="Roboto Medium"/>
                <a:cs typeface="Roboto Medium"/>
                <a:sym typeface="Roboto Medium"/>
              </a:defRPr>
            </a:lvl8pPr>
            <a:lvl9pPr marL="4114800" marR="0" lvl="8" indent="-304800" algn="l" rtl="0">
              <a:lnSpc>
                <a:spcPct val="110000"/>
              </a:lnSpc>
              <a:spcBef>
                <a:spcPts val="500"/>
              </a:spcBef>
              <a:spcAft>
                <a:spcPts val="500"/>
              </a:spcAft>
              <a:buClr>
                <a:schemeClr val="dk1"/>
              </a:buClr>
              <a:buSzPts val="1200"/>
              <a:buFont typeface="Roboto Medium"/>
              <a:buChar char="■"/>
              <a:defRPr sz="1200" b="0" i="0" u="none" strike="noStrike" cap="none">
                <a:solidFill>
                  <a:schemeClr val="dk1"/>
                </a:solidFill>
                <a:latin typeface="Roboto Medium"/>
                <a:ea typeface="Roboto Medium"/>
                <a:cs typeface="Roboto Medium"/>
                <a:sym typeface="Roboto Medium"/>
              </a:defRPr>
            </a:lvl9pPr>
          </a:lstStyle>
          <a:p>
            <a:endParaRPr/>
          </a:p>
        </p:txBody>
      </p:sp>
      <p:sp>
        <p:nvSpPr>
          <p:cNvPr id="387" name="Google Shape;387;p5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IBM Plex Sans Light"/>
                <a:ea typeface="IBM Plex Sans Light"/>
                <a:cs typeface="IBM Plex Sans Light"/>
                <a:sym typeface="IBM Plex Sans Light"/>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IBM Plex Sans Light"/>
                <a:ea typeface="IBM Plex Sans Light"/>
                <a:cs typeface="IBM Plex Sans Light"/>
                <a:sym typeface="IBM Plex Sans Light"/>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IBM Plex Sans Light"/>
                <a:ea typeface="IBM Plex Sans Light"/>
                <a:cs typeface="IBM Plex Sans Light"/>
                <a:sym typeface="IBM Plex Sans Light"/>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IBM Plex Sans Light"/>
                <a:ea typeface="IBM Plex Sans Light"/>
                <a:cs typeface="IBM Plex Sans Light"/>
                <a:sym typeface="IBM Plex Sans Light"/>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IBM Plex Sans Light"/>
                <a:ea typeface="IBM Plex Sans Light"/>
                <a:cs typeface="IBM Plex Sans Light"/>
                <a:sym typeface="IBM Plex Sans Light"/>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IBM Plex Sans Light"/>
                <a:ea typeface="IBM Plex Sans Light"/>
                <a:cs typeface="IBM Plex Sans Light"/>
                <a:sym typeface="IBM Plex Sans Light"/>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IBM Plex Sans Light"/>
                <a:ea typeface="IBM Plex Sans Light"/>
                <a:cs typeface="IBM Plex Sans Light"/>
                <a:sym typeface="IBM Plex Sans Light"/>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IBM Plex Sans Light"/>
                <a:ea typeface="IBM Plex Sans Light"/>
                <a:cs typeface="IBM Plex Sans Light"/>
                <a:sym typeface="IBM Plex Sans Light"/>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IBM Plex Sans Light"/>
                <a:ea typeface="IBM Plex Sans Light"/>
                <a:cs typeface="IBM Plex Sans Light"/>
                <a:sym typeface="IBM Plex Sans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9"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4" r:id="rId23"/>
    <p:sldLayoutId id="2147483725"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16">
          <p15:clr>
            <a:srgbClr val="E46962"/>
          </p15:clr>
        </p15:guide>
        <p15:guide id="2" pos="288">
          <p15:clr>
            <a:srgbClr val="E46962"/>
          </p15:clr>
        </p15:guide>
        <p15:guide id="3" orient="horz" pos="288">
          <p15:clr>
            <a:srgbClr val="E46962"/>
          </p15:clr>
        </p15:guide>
        <p15:guide id="4" pos="5472">
          <p15:clr>
            <a:srgbClr val="E46962"/>
          </p15:clr>
        </p15:guide>
        <p15:guide id="5" orient="horz" pos="2878">
          <p15:clr>
            <a:srgbClr val="E46962"/>
          </p15:clr>
        </p15:guide>
        <p15:guide id="6" pos="5544">
          <p15:clr>
            <a:srgbClr val="E46962"/>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6.jp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tinyurl.com/yc2ew6rc" TargetMode="External"/><Relationship Id="rId7"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hyperlink" Target="https://www.rewiringamerica.org/" TargetMode="External"/><Relationship Id="rId5" Type="http://schemas.openxmlformats.org/officeDocument/2006/relationships/hyperlink" Target="https://njecn.substack.com/" TargetMode="External"/><Relationship Id="rId4" Type="http://schemas.openxmlformats.org/officeDocument/2006/relationships/hyperlink" Target="https://climate.smiller.org/50x30/building-electrification/All-heat-pump-webinars.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6">
          <a:extLst>
            <a:ext uri="{FF2B5EF4-FFF2-40B4-BE49-F238E27FC236}">
              <a16:creationId xmlns:a16="http://schemas.microsoft.com/office/drawing/2014/main" id="{2F7B0721-94A6-2AED-7660-61FCFFA6FDAA}"/>
            </a:ext>
          </a:extLst>
        </p:cNvPr>
        <p:cNvGrpSpPr/>
        <p:nvPr/>
      </p:nvGrpSpPr>
      <p:grpSpPr>
        <a:xfrm>
          <a:off x="0" y="0"/>
          <a:ext cx="0" cy="0"/>
          <a:chOff x="0" y="0"/>
          <a:chExt cx="0" cy="0"/>
        </a:xfrm>
      </p:grpSpPr>
      <p:sp>
        <p:nvSpPr>
          <p:cNvPr id="987" name="Google Shape;987;p148">
            <a:extLst>
              <a:ext uri="{FF2B5EF4-FFF2-40B4-BE49-F238E27FC236}">
                <a16:creationId xmlns:a16="http://schemas.microsoft.com/office/drawing/2014/main" id="{EF78B087-5AF2-B495-154B-F24FE30E7712}"/>
              </a:ext>
            </a:extLst>
          </p:cNvPr>
          <p:cNvSpPr/>
          <p:nvPr/>
        </p:nvSpPr>
        <p:spPr>
          <a:xfrm>
            <a:off x="5223747" y="715500"/>
            <a:ext cx="3432000" cy="3432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IBM Plex Sans Light"/>
              <a:ea typeface="IBM Plex Sans Light"/>
              <a:cs typeface="IBM Plex Sans Light"/>
              <a:sym typeface="IBM Plex Sans Light"/>
            </a:endParaRPr>
          </a:p>
        </p:txBody>
      </p:sp>
      <p:sp>
        <p:nvSpPr>
          <p:cNvPr id="988" name="Google Shape;988;p148">
            <a:extLst>
              <a:ext uri="{FF2B5EF4-FFF2-40B4-BE49-F238E27FC236}">
                <a16:creationId xmlns:a16="http://schemas.microsoft.com/office/drawing/2014/main" id="{9C532082-494D-EC8E-4B63-4BAA47B2994B}"/>
              </a:ext>
            </a:extLst>
          </p:cNvPr>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9" name="Google Shape;989;p148">
            <a:extLst>
              <a:ext uri="{FF2B5EF4-FFF2-40B4-BE49-F238E27FC236}">
                <a16:creationId xmlns:a16="http://schemas.microsoft.com/office/drawing/2014/main" id="{726EB422-0E7F-9603-FAC2-C8D4E7DCDD94}"/>
              </a:ext>
            </a:extLst>
          </p:cNvPr>
          <p:cNvSpPr txBox="1">
            <a:spLocks noGrp="1"/>
          </p:cNvSpPr>
          <p:nvPr>
            <p:ph type="title"/>
          </p:nvPr>
        </p:nvSpPr>
        <p:spPr>
          <a:xfrm>
            <a:off x="342900" y="452925"/>
            <a:ext cx="3909922" cy="1176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4200"/>
              <a:buNone/>
            </a:pPr>
            <a:r>
              <a:rPr lang="en" sz="3200" b="1" dirty="0"/>
              <a:t>HOME ELECTRIFICATION</a:t>
            </a:r>
            <a:endParaRPr sz="3200" b="1" dirty="0"/>
          </a:p>
          <a:p>
            <a:pPr marL="0" lvl="0" indent="0" algn="l" rtl="0">
              <a:lnSpc>
                <a:spcPct val="100000"/>
              </a:lnSpc>
              <a:spcBef>
                <a:spcPts val="600"/>
              </a:spcBef>
              <a:spcAft>
                <a:spcPts val="0"/>
              </a:spcAft>
              <a:buSzPts val="4200"/>
              <a:buNone/>
            </a:pPr>
            <a:endParaRPr sz="3200" b="1" dirty="0"/>
          </a:p>
        </p:txBody>
      </p:sp>
      <p:sp>
        <p:nvSpPr>
          <p:cNvPr id="990" name="Google Shape;990;p148">
            <a:extLst>
              <a:ext uri="{FF2B5EF4-FFF2-40B4-BE49-F238E27FC236}">
                <a16:creationId xmlns:a16="http://schemas.microsoft.com/office/drawing/2014/main" id="{2E1713BE-EA38-A806-7E56-53083B17E3DA}"/>
              </a:ext>
            </a:extLst>
          </p:cNvPr>
          <p:cNvSpPr txBox="1">
            <a:spLocks noGrp="1"/>
          </p:cNvSpPr>
          <p:nvPr>
            <p:ph type="sldNum" idx="12"/>
          </p:nvPr>
        </p:nvSpPr>
        <p:spPr>
          <a:xfrm>
            <a:off x="8229600" y="4799170"/>
            <a:ext cx="457200" cy="2739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800"/>
              <a:buNone/>
            </a:pPr>
            <a:fld id="{00000000-1234-1234-1234-123412341234}" type="slidenum">
              <a:rPr lang="en"/>
              <a:t>1</a:t>
            </a:fld>
            <a:endParaRPr dirty="0"/>
          </a:p>
        </p:txBody>
      </p:sp>
      <p:grpSp>
        <p:nvGrpSpPr>
          <p:cNvPr id="991" name="Google Shape;991;p148">
            <a:extLst>
              <a:ext uri="{FF2B5EF4-FFF2-40B4-BE49-F238E27FC236}">
                <a16:creationId xmlns:a16="http://schemas.microsoft.com/office/drawing/2014/main" id="{97AF78F7-FAA9-05F1-5DDE-DACB2DDEF60A}"/>
              </a:ext>
            </a:extLst>
          </p:cNvPr>
          <p:cNvGrpSpPr/>
          <p:nvPr/>
        </p:nvGrpSpPr>
        <p:grpSpPr>
          <a:xfrm>
            <a:off x="4573121" y="1499600"/>
            <a:ext cx="324300" cy="1072150"/>
            <a:chOff x="8278241" y="2502000"/>
            <a:chExt cx="324300" cy="1072150"/>
          </a:xfrm>
        </p:grpSpPr>
        <p:sp>
          <p:nvSpPr>
            <p:cNvPr id="992" name="Google Shape;992;p148">
              <a:extLst>
                <a:ext uri="{FF2B5EF4-FFF2-40B4-BE49-F238E27FC236}">
                  <a16:creationId xmlns:a16="http://schemas.microsoft.com/office/drawing/2014/main" id="{502367DA-9F81-50EE-1E34-FDFFA18E1C8E}"/>
                </a:ext>
              </a:extLst>
            </p:cNvPr>
            <p:cNvSpPr/>
            <p:nvPr/>
          </p:nvSpPr>
          <p:spPr>
            <a:xfrm>
              <a:off x="8278241" y="2502000"/>
              <a:ext cx="324300" cy="2805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3" name="Google Shape;993;p148">
              <a:extLst>
                <a:ext uri="{FF2B5EF4-FFF2-40B4-BE49-F238E27FC236}">
                  <a16:creationId xmlns:a16="http://schemas.microsoft.com/office/drawing/2014/main" id="{910D29D6-5210-C193-D3A1-5B68A4EAA7A1}"/>
                </a:ext>
              </a:extLst>
            </p:cNvPr>
            <p:cNvSpPr/>
            <p:nvPr/>
          </p:nvSpPr>
          <p:spPr>
            <a:xfrm>
              <a:off x="8278241" y="2897825"/>
              <a:ext cx="324300" cy="2805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4" name="Google Shape;994;p148">
              <a:extLst>
                <a:ext uri="{FF2B5EF4-FFF2-40B4-BE49-F238E27FC236}">
                  <a16:creationId xmlns:a16="http://schemas.microsoft.com/office/drawing/2014/main" id="{04F3506A-A62B-F432-2BAF-2CC25B5739CE}"/>
                </a:ext>
              </a:extLst>
            </p:cNvPr>
            <p:cNvSpPr/>
            <p:nvPr/>
          </p:nvSpPr>
          <p:spPr>
            <a:xfrm>
              <a:off x="8278241" y="3293650"/>
              <a:ext cx="324300" cy="2805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95" name="Google Shape;995;p148">
            <a:extLst>
              <a:ext uri="{FF2B5EF4-FFF2-40B4-BE49-F238E27FC236}">
                <a16:creationId xmlns:a16="http://schemas.microsoft.com/office/drawing/2014/main" id="{B35FCF18-42F9-D78D-43F8-BAC3BC6C6ADB}"/>
              </a:ext>
            </a:extLst>
          </p:cNvPr>
          <p:cNvSpPr/>
          <p:nvPr/>
        </p:nvSpPr>
        <p:spPr>
          <a:xfrm>
            <a:off x="8030075" y="828775"/>
            <a:ext cx="507300" cy="5073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96" name="Google Shape;996;p148">
            <a:extLst>
              <a:ext uri="{FF2B5EF4-FFF2-40B4-BE49-F238E27FC236}">
                <a16:creationId xmlns:a16="http://schemas.microsoft.com/office/drawing/2014/main" id="{5D2ED884-ACEF-F74B-D8A0-A6A72441821A}"/>
              </a:ext>
            </a:extLst>
          </p:cNvPr>
          <p:cNvGrpSpPr/>
          <p:nvPr/>
        </p:nvGrpSpPr>
        <p:grpSpPr>
          <a:xfrm>
            <a:off x="4447786" y="3794032"/>
            <a:ext cx="574985" cy="507290"/>
            <a:chOff x="6107475" y="4573475"/>
            <a:chExt cx="594300" cy="501771"/>
          </a:xfrm>
        </p:grpSpPr>
        <p:sp>
          <p:nvSpPr>
            <p:cNvPr id="997" name="Google Shape;997;p148">
              <a:extLst>
                <a:ext uri="{FF2B5EF4-FFF2-40B4-BE49-F238E27FC236}">
                  <a16:creationId xmlns:a16="http://schemas.microsoft.com/office/drawing/2014/main" id="{23246505-EE82-3DBF-604A-8B63C0B173C9}"/>
                </a:ext>
              </a:extLst>
            </p:cNvPr>
            <p:cNvSpPr/>
            <p:nvPr/>
          </p:nvSpPr>
          <p:spPr>
            <a:xfrm>
              <a:off x="6107475" y="4573475"/>
              <a:ext cx="45600" cy="45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8" name="Google Shape;998;p148">
              <a:extLst>
                <a:ext uri="{FF2B5EF4-FFF2-40B4-BE49-F238E27FC236}">
                  <a16:creationId xmlns:a16="http://schemas.microsoft.com/office/drawing/2014/main" id="{02BB4CAB-D32D-704E-A8AE-ADF183EEEFA1}"/>
                </a:ext>
              </a:extLst>
            </p:cNvPr>
            <p:cNvSpPr/>
            <p:nvPr/>
          </p:nvSpPr>
          <p:spPr>
            <a:xfrm>
              <a:off x="6244650" y="4573475"/>
              <a:ext cx="45600" cy="45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 name="Google Shape;999;p148">
              <a:extLst>
                <a:ext uri="{FF2B5EF4-FFF2-40B4-BE49-F238E27FC236}">
                  <a16:creationId xmlns:a16="http://schemas.microsoft.com/office/drawing/2014/main" id="{D6C2D8AA-96BC-2325-76A0-4EA658D352B8}"/>
                </a:ext>
              </a:extLst>
            </p:cNvPr>
            <p:cNvSpPr/>
            <p:nvPr/>
          </p:nvSpPr>
          <p:spPr>
            <a:xfrm>
              <a:off x="6381825" y="4573475"/>
              <a:ext cx="45600" cy="45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0" name="Google Shape;1000;p148">
              <a:extLst>
                <a:ext uri="{FF2B5EF4-FFF2-40B4-BE49-F238E27FC236}">
                  <a16:creationId xmlns:a16="http://schemas.microsoft.com/office/drawing/2014/main" id="{F5B57C77-FBC6-28CD-2A1B-C354FDF1FDD1}"/>
                </a:ext>
              </a:extLst>
            </p:cNvPr>
            <p:cNvSpPr/>
            <p:nvPr/>
          </p:nvSpPr>
          <p:spPr>
            <a:xfrm>
              <a:off x="6519000" y="4573475"/>
              <a:ext cx="45600" cy="45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 name="Google Shape;1001;p148">
              <a:extLst>
                <a:ext uri="{FF2B5EF4-FFF2-40B4-BE49-F238E27FC236}">
                  <a16:creationId xmlns:a16="http://schemas.microsoft.com/office/drawing/2014/main" id="{842AA89B-DBF7-BBCE-85C6-E4218A065F3A}"/>
                </a:ext>
              </a:extLst>
            </p:cNvPr>
            <p:cNvSpPr/>
            <p:nvPr/>
          </p:nvSpPr>
          <p:spPr>
            <a:xfrm>
              <a:off x="6656175" y="4573475"/>
              <a:ext cx="45600" cy="45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2" name="Google Shape;1002;p148">
              <a:extLst>
                <a:ext uri="{FF2B5EF4-FFF2-40B4-BE49-F238E27FC236}">
                  <a16:creationId xmlns:a16="http://schemas.microsoft.com/office/drawing/2014/main" id="{43E512A3-845F-7150-E7DA-0AC8E68FC2DC}"/>
                </a:ext>
              </a:extLst>
            </p:cNvPr>
            <p:cNvSpPr/>
            <p:nvPr/>
          </p:nvSpPr>
          <p:spPr>
            <a:xfrm>
              <a:off x="6107475" y="4688165"/>
              <a:ext cx="45600" cy="45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3" name="Google Shape;1003;p148">
              <a:extLst>
                <a:ext uri="{FF2B5EF4-FFF2-40B4-BE49-F238E27FC236}">
                  <a16:creationId xmlns:a16="http://schemas.microsoft.com/office/drawing/2014/main" id="{5908D330-91FE-D853-A940-335E25CEECB9}"/>
                </a:ext>
              </a:extLst>
            </p:cNvPr>
            <p:cNvSpPr/>
            <p:nvPr/>
          </p:nvSpPr>
          <p:spPr>
            <a:xfrm>
              <a:off x="6244650" y="4688165"/>
              <a:ext cx="45600" cy="45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4" name="Google Shape;1004;p148">
              <a:extLst>
                <a:ext uri="{FF2B5EF4-FFF2-40B4-BE49-F238E27FC236}">
                  <a16:creationId xmlns:a16="http://schemas.microsoft.com/office/drawing/2014/main" id="{9794E8A3-B167-9283-5E87-5F87F23D5733}"/>
                </a:ext>
              </a:extLst>
            </p:cNvPr>
            <p:cNvSpPr/>
            <p:nvPr/>
          </p:nvSpPr>
          <p:spPr>
            <a:xfrm>
              <a:off x="6381825" y="4688165"/>
              <a:ext cx="45600" cy="45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5" name="Google Shape;1005;p148">
              <a:extLst>
                <a:ext uri="{FF2B5EF4-FFF2-40B4-BE49-F238E27FC236}">
                  <a16:creationId xmlns:a16="http://schemas.microsoft.com/office/drawing/2014/main" id="{2D95DB9E-3174-CE5B-F9C2-2E108B5A58B4}"/>
                </a:ext>
              </a:extLst>
            </p:cNvPr>
            <p:cNvSpPr/>
            <p:nvPr/>
          </p:nvSpPr>
          <p:spPr>
            <a:xfrm>
              <a:off x="6519000" y="4688165"/>
              <a:ext cx="45600" cy="45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6" name="Google Shape;1006;p148">
              <a:extLst>
                <a:ext uri="{FF2B5EF4-FFF2-40B4-BE49-F238E27FC236}">
                  <a16:creationId xmlns:a16="http://schemas.microsoft.com/office/drawing/2014/main" id="{665A0F27-29C1-466C-94FB-8A04B18CA035}"/>
                </a:ext>
              </a:extLst>
            </p:cNvPr>
            <p:cNvSpPr/>
            <p:nvPr/>
          </p:nvSpPr>
          <p:spPr>
            <a:xfrm>
              <a:off x="6656175" y="4688165"/>
              <a:ext cx="45600" cy="45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7" name="Google Shape;1007;p148">
              <a:extLst>
                <a:ext uri="{FF2B5EF4-FFF2-40B4-BE49-F238E27FC236}">
                  <a16:creationId xmlns:a16="http://schemas.microsoft.com/office/drawing/2014/main" id="{5A1B271E-9BEB-7106-6D46-0978D7425E32}"/>
                </a:ext>
              </a:extLst>
            </p:cNvPr>
            <p:cNvSpPr/>
            <p:nvPr/>
          </p:nvSpPr>
          <p:spPr>
            <a:xfrm>
              <a:off x="6107475" y="4800267"/>
              <a:ext cx="45600" cy="45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8" name="Google Shape;1008;p148">
              <a:extLst>
                <a:ext uri="{FF2B5EF4-FFF2-40B4-BE49-F238E27FC236}">
                  <a16:creationId xmlns:a16="http://schemas.microsoft.com/office/drawing/2014/main" id="{7645B0C1-4D2B-91EA-85D9-19B52B42D479}"/>
                </a:ext>
              </a:extLst>
            </p:cNvPr>
            <p:cNvSpPr/>
            <p:nvPr/>
          </p:nvSpPr>
          <p:spPr>
            <a:xfrm>
              <a:off x="6244650" y="4800267"/>
              <a:ext cx="45600" cy="45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9" name="Google Shape;1009;p148">
              <a:extLst>
                <a:ext uri="{FF2B5EF4-FFF2-40B4-BE49-F238E27FC236}">
                  <a16:creationId xmlns:a16="http://schemas.microsoft.com/office/drawing/2014/main" id="{4E0FBD6A-E63D-815E-C504-87B7FC9C3F6D}"/>
                </a:ext>
              </a:extLst>
            </p:cNvPr>
            <p:cNvSpPr/>
            <p:nvPr/>
          </p:nvSpPr>
          <p:spPr>
            <a:xfrm>
              <a:off x="6381825" y="4800267"/>
              <a:ext cx="45600" cy="45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0" name="Google Shape;1010;p148">
              <a:extLst>
                <a:ext uri="{FF2B5EF4-FFF2-40B4-BE49-F238E27FC236}">
                  <a16:creationId xmlns:a16="http://schemas.microsoft.com/office/drawing/2014/main" id="{7BD31EF5-5721-F6EF-F242-5C37274609D1}"/>
                </a:ext>
              </a:extLst>
            </p:cNvPr>
            <p:cNvSpPr/>
            <p:nvPr/>
          </p:nvSpPr>
          <p:spPr>
            <a:xfrm>
              <a:off x="6519000" y="4800267"/>
              <a:ext cx="45600" cy="45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1" name="Google Shape;1011;p148">
              <a:extLst>
                <a:ext uri="{FF2B5EF4-FFF2-40B4-BE49-F238E27FC236}">
                  <a16:creationId xmlns:a16="http://schemas.microsoft.com/office/drawing/2014/main" id="{A1BEB380-E241-F063-6191-810DB649DAA0}"/>
                </a:ext>
              </a:extLst>
            </p:cNvPr>
            <p:cNvSpPr/>
            <p:nvPr/>
          </p:nvSpPr>
          <p:spPr>
            <a:xfrm>
              <a:off x="6656175" y="4800267"/>
              <a:ext cx="45600" cy="45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2" name="Google Shape;1012;p148">
              <a:extLst>
                <a:ext uri="{FF2B5EF4-FFF2-40B4-BE49-F238E27FC236}">
                  <a16:creationId xmlns:a16="http://schemas.microsoft.com/office/drawing/2014/main" id="{736D30CC-A1D2-6D80-B506-102FA89BB23F}"/>
                </a:ext>
              </a:extLst>
            </p:cNvPr>
            <p:cNvSpPr/>
            <p:nvPr/>
          </p:nvSpPr>
          <p:spPr>
            <a:xfrm>
              <a:off x="6107475" y="4914957"/>
              <a:ext cx="45600" cy="45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3" name="Google Shape;1013;p148">
              <a:extLst>
                <a:ext uri="{FF2B5EF4-FFF2-40B4-BE49-F238E27FC236}">
                  <a16:creationId xmlns:a16="http://schemas.microsoft.com/office/drawing/2014/main" id="{12450CE0-929C-123A-918D-F300B028B855}"/>
                </a:ext>
              </a:extLst>
            </p:cNvPr>
            <p:cNvSpPr/>
            <p:nvPr/>
          </p:nvSpPr>
          <p:spPr>
            <a:xfrm>
              <a:off x="6244650" y="4914957"/>
              <a:ext cx="45600" cy="45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4" name="Google Shape;1014;p148">
              <a:extLst>
                <a:ext uri="{FF2B5EF4-FFF2-40B4-BE49-F238E27FC236}">
                  <a16:creationId xmlns:a16="http://schemas.microsoft.com/office/drawing/2014/main" id="{957D7673-B19B-4D46-E4F1-C96439903C21}"/>
                </a:ext>
              </a:extLst>
            </p:cNvPr>
            <p:cNvSpPr/>
            <p:nvPr/>
          </p:nvSpPr>
          <p:spPr>
            <a:xfrm>
              <a:off x="6381825" y="4914957"/>
              <a:ext cx="45600" cy="45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5" name="Google Shape;1015;p148">
              <a:extLst>
                <a:ext uri="{FF2B5EF4-FFF2-40B4-BE49-F238E27FC236}">
                  <a16:creationId xmlns:a16="http://schemas.microsoft.com/office/drawing/2014/main" id="{0AAE3A9F-44A6-CDC8-E19E-B4DC7A185A9A}"/>
                </a:ext>
              </a:extLst>
            </p:cNvPr>
            <p:cNvSpPr/>
            <p:nvPr/>
          </p:nvSpPr>
          <p:spPr>
            <a:xfrm>
              <a:off x="6519000" y="4914957"/>
              <a:ext cx="45600" cy="45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6" name="Google Shape;1016;p148">
              <a:extLst>
                <a:ext uri="{FF2B5EF4-FFF2-40B4-BE49-F238E27FC236}">
                  <a16:creationId xmlns:a16="http://schemas.microsoft.com/office/drawing/2014/main" id="{E9F33160-75E4-8C26-DE18-0AB8E40502D8}"/>
                </a:ext>
              </a:extLst>
            </p:cNvPr>
            <p:cNvSpPr/>
            <p:nvPr/>
          </p:nvSpPr>
          <p:spPr>
            <a:xfrm>
              <a:off x="6656175" y="4914957"/>
              <a:ext cx="45600" cy="45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7" name="Google Shape;1017;p148">
              <a:extLst>
                <a:ext uri="{FF2B5EF4-FFF2-40B4-BE49-F238E27FC236}">
                  <a16:creationId xmlns:a16="http://schemas.microsoft.com/office/drawing/2014/main" id="{89605BCF-C2C6-777E-0D7F-5F6B4F29972E}"/>
                </a:ext>
              </a:extLst>
            </p:cNvPr>
            <p:cNvSpPr/>
            <p:nvPr/>
          </p:nvSpPr>
          <p:spPr>
            <a:xfrm>
              <a:off x="6107475" y="5029646"/>
              <a:ext cx="45600" cy="45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8" name="Google Shape;1018;p148">
              <a:extLst>
                <a:ext uri="{FF2B5EF4-FFF2-40B4-BE49-F238E27FC236}">
                  <a16:creationId xmlns:a16="http://schemas.microsoft.com/office/drawing/2014/main" id="{A4063772-EF83-9F97-52C8-20A0E1144294}"/>
                </a:ext>
              </a:extLst>
            </p:cNvPr>
            <p:cNvSpPr/>
            <p:nvPr/>
          </p:nvSpPr>
          <p:spPr>
            <a:xfrm>
              <a:off x="6244650" y="5029646"/>
              <a:ext cx="45600" cy="45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9" name="Google Shape;1019;p148">
              <a:extLst>
                <a:ext uri="{FF2B5EF4-FFF2-40B4-BE49-F238E27FC236}">
                  <a16:creationId xmlns:a16="http://schemas.microsoft.com/office/drawing/2014/main" id="{B8F70FDF-8E58-4720-EBB4-C0F0A1756E6E}"/>
                </a:ext>
              </a:extLst>
            </p:cNvPr>
            <p:cNvSpPr/>
            <p:nvPr/>
          </p:nvSpPr>
          <p:spPr>
            <a:xfrm>
              <a:off x="6381825" y="5029646"/>
              <a:ext cx="45600" cy="45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0" name="Google Shape;1020;p148">
              <a:extLst>
                <a:ext uri="{FF2B5EF4-FFF2-40B4-BE49-F238E27FC236}">
                  <a16:creationId xmlns:a16="http://schemas.microsoft.com/office/drawing/2014/main" id="{E03B937C-5A1E-F377-8FE6-415B2CF58B39}"/>
                </a:ext>
              </a:extLst>
            </p:cNvPr>
            <p:cNvSpPr/>
            <p:nvPr/>
          </p:nvSpPr>
          <p:spPr>
            <a:xfrm>
              <a:off x="6519000" y="5029646"/>
              <a:ext cx="45600" cy="45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1" name="Google Shape;1021;p148">
              <a:extLst>
                <a:ext uri="{FF2B5EF4-FFF2-40B4-BE49-F238E27FC236}">
                  <a16:creationId xmlns:a16="http://schemas.microsoft.com/office/drawing/2014/main" id="{18026791-BB4B-DFF2-1CFB-B7235EE2BB1A}"/>
                </a:ext>
              </a:extLst>
            </p:cNvPr>
            <p:cNvSpPr/>
            <p:nvPr/>
          </p:nvSpPr>
          <p:spPr>
            <a:xfrm>
              <a:off x="6656175" y="5029646"/>
              <a:ext cx="45600" cy="456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022" name="Google Shape;1022;p148" descr="A logo for a company&#10;&#10;Description automatically generated">
            <a:extLst>
              <a:ext uri="{FF2B5EF4-FFF2-40B4-BE49-F238E27FC236}">
                <a16:creationId xmlns:a16="http://schemas.microsoft.com/office/drawing/2014/main" id="{FF3D3430-49F4-30A0-CCE2-256F9B9DDC3B}"/>
              </a:ext>
            </a:extLst>
          </p:cNvPr>
          <p:cNvPicPr preferRelativeResize="0"/>
          <p:nvPr/>
        </p:nvPicPr>
        <p:blipFill rotWithShape="1">
          <a:blip r:embed="rId3">
            <a:alphaModFix/>
          </a:blip>
          <a:srcRect/>
          <a:stretch/>
        </p:blipFill>
        <p:spPr>
          <a:xfrm>
            <a:off x="4988575" y="1336075"/>
            <a:ext cx="3469625" cy="3007325"/>
          </a:xfrm>
          <a:prstGeom prst="rect">
            <a:avLst/>
          </a:prstGeom>
          <a:noFill/>
          <a:ln>
            <a:noFill/>
          </a:ln>
        </p:spPr>
      </p:pic>
      <p:sp>
        <p:nvSpPr>
          <p:cNvPr id="1023" name="Google Shape;1023;p148">
            <a:extLst>
              <a:ext uri="{FF2B5EF4-FFF2-40B4-BE49-F238E27FC236}">
                <a16:creationId xmlns:a16="http://schemas.microsoft.com/office/drawing/2014/main" id="{19EE6361-60E0-DC5A-9E87-59CF624B36C8}"/>
              </a:ext>
            </a:extLst>
          </p:cNvPr>
          <p:cNvSpPr txBox="1"/>
          <p:nvPr/>
        </p:nvSpPr>
        <p:spPr>
          <a:xfrm>
            <a:off x="317473" y="3112311"/>
            <a:ext cx="3847875" cy="164144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 sz="2000" b="1" i="0" u="none" strike="noStrike" cap="none" dirty="0">
                <a:solidFill>
                  <a:schemeClr val="dk1"/>
                </a:solidFill>
                <a:latin typeface="Roboto Condensed Medium" panose="020F0502020204030204" pitchFamily="2" charset="0"/>
                <a:ea typeface="Roboto Condensed Medium" panose="020F0502020204030204" pitchFamily="2" charset="0"/>
                <a:cs typeface="Roboto Condensed Medium" panose="020F0502020204030204" pitchFamily="2" charset="0"/>
                <a:sym typeface="Roboto Light"/>
              </a:rPr>
              <a:t>New Jersey Electrification Coaching Network (NJ ECN)</a:t>
            </a:r>
          </a:p>
          <a:p>
            <a:pPr marL="0" marR="0" lvl="0" indent="0" algn="l" rtl="0">
              <a:lnSpc>
                <a:spcPct val="100000"/>
              </a:lnSpc>
              <a:spcBef>
                <a:spcPts val="0"/>
              </a:spcBef>
              <a:spcAft>
                <a:spcPts val="0"/>
              </a:spcAft>
              <a:buClr>
                <a:srgbClr val="000000"/>
              </a:buClr>
              <a:buSzPts val="2000"/>
              <a:buFont typeface="Arial"/>
              <a:buNone/>
            </a:pPr>
            <a:endParaRPr sz="1600" b="1" i="0" u="none" strike="noStrike" cap="none" dirty="0">
              <a:solidFill>
                <a:schemeClr val="dk1"/>
              </a:solidFill>
              <a:latin typeface="Roboto Light"/>
              <a:ea typeface="Roboto Light"/>
              <a:cs typeface="Roboto Light"/>
              <a:sym typeface="Roboto Light"/>
            </a:endParaRPr>
          </a:p>
          <a:p>
            <a:pPr marL="0" marR="0" lvl="0" indent="0" algn="l" rtl="0">
              <a:lnSpc>
                <a:spcPct val="100000"/>
              </a:lnSpc>
              <a:spcBef>
                <a:spcPts val="400"/>
              </a:spcBef>
              <a:spcAft>
                <a:spcPts val="0"/>
              </a:spcAft>
              <a:buClr>
                <a:srgbClr val="000000"/>
              </a:buClr>
              <a:buSzPts val="2000"/>
              <a:buFont typeface="Arial"/>
              <a:buNone/>
            </a:pPr>
            <a:r>
              <a:rPr lang="en" b="1" dirty="0">
                <a:solidFill>
                  <a:schemeClr val="dk1"/>
                </a:solidFill>
                <a:latin typeface="Roboto Light"/>
                <a:ea typeface="Roboto Light"/>
                <a:cs typeface="Roboto Light"/>
                <a:sym typeface="Roboto Light"/>
              </a:rPr>
              <a:t>April 17, 2025</a:t>
            </a:r>
          </a:p>
          <a:p>
            <a:pPr marL="0" marR="0" lvl="0" indent="0" algn="l" rtl="0">
              <a:lnSpc>
                <a:spcPct val="100000"/>
              </a:lnSpc>
              <a:spcBef>
                <a:spcPts val="400"/>
              </a:spcBef>
              <a:spcAft>
                <a:spcPts val="0"/>
              </a:spcAft>
              <a:buClr>
                <a:srgbClr val="000000"/>
              </a:buClr>
              <a:buSzPts val="2000"/>
              <a:buFont typeface="Arial"/>
              <a:buNone/>
            </a:pPr>
            <a:r>
              <a:rPr lang="en" b="1" dirty="0">
                <a:solidFill>
                  <a:schemeClr val="dk1"/>
                </a:solidFill>
                <a:latin typeface="Roboto Light"/>
                <a:ea typeface="Roboto Light"/>
                <a:cs typeface="Roboto Light"/>
                <a:sym typeface="Roboto Light"/>
              </a:rPr>
              <a:t>Pat Miller</a:t>
            </a:r>
            <a:endParaRPr b="1" i="0" u="none" strike="noStrike" cap="none" dirty="0">
              <a:solidFill>
                <a:schemeClr val="dk1"/>
              </a:solidFill>
              <a:latin typeface="Roboto Light"/>
              <a:ea typeface="Roboto Light"/>
              <a:cs typeface="Roboto Light"/>
              <a:sym typeface="Roboto Light"/>
            </a:endParaRPr>
          </a:p>
        </p:txBody>
      </p:sp>
      <p:sp>
        <p:nvSpPr>
          <p:cNvPr id="1024" name="Google Shape;1024;p148">
            <a:extLst>
              <a:ext uri="{FF2B5EF4-FFF2-40B4-BE49-F238E27FC236}">
                <a16:creationId xmlns:a16="http://schemas.microsoft.com/office/drawing/2014/main" id="{15189A22-FCF3-2D36-DCE9-C6EB71CB038F}"/>
              </a:ext>
            </a:extLst>
          </p:cNvPr>
          <p:cNvSpPr txBox="1"/>
          <p:nvPr/>
        </p:nvSpPr>
        <p:spPr>
          <a:xfrm>
            <a:off x="342899" y="1659649"/>
            <a:ext cx="3909923" cy="1369575"/>
          </a:xfrm>
          <a:prstGeom prst="rect">
            <a:avLst/>
          </a:prstGeom>
          <a:noFill/>
          <a:ln>
            <a:noFill/>
          </a:ln>
        </p:spPr>
        <p:txBody>
          <a:bodyPr spcFirstLastPara="1" wrap="square" lIns="91425" tIns="91425" rIns="91425" bIns="91425" anchor="t" anchorCtr="0">
            <a:spAutoFit/>
          </a:bodyPr>
          <a:lstStyle/>
          <a:p>
            <a:pPr marL="0" lvl="0" indent="0" algn="l" rtl="0">
              <a:spcBef>
                <a:spcPts val="600"/>
              </a:spcBef>
              <a:spcAft>
                <a:spcPts val="0"/>
              </a:spcAft>
              <a:buNone/>
            </a:pPr>
            <a:r>
              <a:rPr lang="en" sz="2400" b="1" dirty="0">
                <a:solidFill>
                  <a:schemeClr val="dk1"/>
                </a:solidFill>
                <a:latin typeface="Roboto"/>
                <a:ea typeface="Roboto"/>
                <a:cs typeface="Roboto"/>
                <a:sym typeface="Roboto"/>
              </a:rPr>
              <a:t>SAVE MONEY, PRESERVE HEALTH, AND</a:t>
            </a:r>
            <a:br>
              <a:rPr lang="en" sz="2400" b="1" dirty="0">
                <a:solidFill>
                  <a:schemeClr val="dk1"/>
                </a:solidFill>
                <a:latin typeface="Roboto"/>
                <a:ea typeface="Roboto"/>
                <a:cs typeface="Roboto"/>
                <a:sym typeface="Roboto"/>
              </a:rPr>
            </a:br>
            <a:r>
              <a:rPr lang="en" sz="2400" b="1" dirty="0">
                <a:solidFill>
                  <a:schemeClr val="dk1"/>
                </a:solidFill>
                <a:latin typeface="Roboto"/>
                <a:ea typeface="Roboto"/>
                <a:cs typeface="Roboto"/>
                <a:sym typeface="Roboto"/>
              </a:rPr>
              <a:t>REDUCE EMISSIONS</a:t>
            </a:r>
            <a:endParaRPr dirty="0"/>
          </a:p>
        </p:txBody>
      </p:sp>
      <p:sp>
        <p:nvSpPr>
          <p:cNvPr id="1025" name="Google Shape;1025;p148">
            <a:extLst>
              <a:ext uri="{FF2B5EF4-FFF2-40B4-BE49-F238E27FC236}">
                <a16:creationId xmlns:a16="http://schemas.microsoft.com/office/drawing/2014/main" id="{D9E97905-EFDE-E3C2-C116-0C7A0E4B0C04}"/>
              </a:ext>
            </a:extLst>
          </p:cNvPr>
          <p:cNvSpPr txBox="1"/>
          <p:nvPr/>
        </p:nvSpPr>
        <p:spPr>
          <a:xfrm>
            <a:off x="2642300" y="-12825"/>
            <a:ext cx="7388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chemeClr val="dk1"/>
              </a:solidFill>
              <a:latin typeface="Roboto Medium"/>
              <a:ea typeface="Roboto Medium"/>
              <a:cs typeface="Roboto Medium"/>
              <a:sym typeface="Roboto Medium"/>
            </a:endParaRPr>
          </a:p>
        </p:txBody>
      </p:sp>
    </p:spTree>
    <p:extLst>
      <p:ext uri="{BB962C8B-B14F-4D97-AF65-F5344CB8AC3E}">
        <p14:creationId xmlns:p14="http://schemas.microsoft.com/office/powerpoint/2010/main" val="1025048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7"/>
        <p:cNvGrpSpPr/>
        <p:nvPr/>
      </p:nvGrpSpPr>
      <p:grpSpPr>
        <a:xfrm>
          <a:off x="0" y="0"/>
          <a:ext cx="0" cy="0"/>
          <a:chOff x="0" y="0"/>
          <a:chExt cx="0" cy="0"/>
        </a:xfrm>
      </p:grpSpPr>
      <p:sp>
        <p:nvSpPr>
          <p:cNvPr id="1038" name="Google Shape;1038;p150"/>
          <p:cNvSpPr/>
          <p:nvPr/>
        </p:nvSpPr>
        <p:spPr>
          <a:xfrm>
            <a:off x="1113100" y="457200"/>
            <a:ext cx="3656700" cy="36567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BM Plex Sans Light"/>
              <a:ea typeface="IBM Plex Sans Light"/>
              <a:cs typeface="IBM Plex Sans Light"/>
              <a:sym typeface="IBM Plex Sans Light"/>
            </a:endParaRPr>
          </a:p>
        </p:txBody>
      </p:sp>
      <p:cxnSp>
        <p:nvCxnSpPr>
          <p:cNvPr id="1039" name="Google Shape;1039;p150"/>
          <p:cNvCxnSpPr/>
          <p:nvPr/>
        </p:nvCxnSpPr>
        <p:spPr>
          <a:xfrm>
            <a:off x="4769801" y="777600"/>
            <a:ext cx="3915600" cy="0"/>
          </a:xfrm>
          <a:prstGeom prst="straightConnector1">
            <a:avLst/>
          </a:prstGeom>
          <a:noFill/>
          <a:ln w="9525" cap="flat" cmpd="sng">
            <a:solidFill>
              <a:schemeClr val="dk1"/>
            </a:solidFill>
            <a:prstDash val="solid"/>
            <a:round/>
            <a:headEnd type="none" w="med" len="med"/>
            <a:tailEnd type="none" w="med" len="med"/>
          </a:ln>
        </p:spPr>
      </p:cxnSp>
      <p:sp>
        <p:nvSpPr>
          <p:cNvPr id="1040" name="Google Shape;1040;p150"/>
          <p:cNvSpPr/>
          <p:nvPr/>
        </p:nvSpPr>
        <p:spPr>
          <a:xfrm>
            <a:off x="5048052" y="967475"/>
            <a:ext cx="132900" cy="1329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41" name="Google Shape;1041;p150"/>
          <p:cNvSpPr txBox="1">
            <a:spLocks noGrp="1"/>
          </p:cNvSpPr>
          <p:nvPr>
            <p:ph type="title"/>
          </p:nvPr>
        </p:nvSpPr>
        <p:spPr>
          <a:xfrm>
            <a:off x="1223925" y="457200"/>
            <a:ext cx="3435000" cy="185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About </a:t>
            </a:r>
            <a:endParaRPr/>
          </a:p>
          <a:p>
            <a:pPr marL="0" lvl="0" indent="0" algn="l" rtl="0">
              <a:spcBef>
                <a:spcPts val="0"/>
              </a:spcBef>
              <a:spcAft>
                <a:spcPts val="0"/>
              </a:spcAft>
              <a:buNone/>
            </a:pPr>
            <a:r>
              <a:rPr lang="en"/>
              <a:t>NJ ECN</a:t>
            </a:r>
            <a:endParaRPr/>
          </a:p>
        </p:txBody>
      </p:sp>
      <p:sp>
        <p:nvSpPr>
          <p:cNvPr id="1042" name="Google Shape;1042;p150"/>
          <p:cNvSpPr txBox="1">
            <a:spLocks noGrp="1"/>
          </p:cNvSpPr>
          <p:nvPr>
            <p:ph type="subTitle" idx="1"/>
          </p:nvPr>
        </p:nvSpPr>
        <p:spPr>
          <a:xfrm>
            <a:off x="5239600" y="871784"/>
            <a:ext cx="3447300" cy="259200"/>
          </a:xfrm>
          <a:prstGeom prst="rect">
            <a:avLst/>
          </a:prstGeom>
        </p:spPr>
        <p:txBody>
          <a:bodyPr spcFirstLastPara="1" wrap="square" lIns="91425" tIns="91425" rIns="91425" bIns="91425" anchor="t" anchorCtr="0">
            <a:noAutofit/>
          </a:bodyPr>
          <a:lstStyle/>
          <a:p>
            <a:pPr marL="0" lvl="0" indent="0" algn="l" rtl="0">
              <a:spcBef>
                <a:spcPts val="0"/>
              </a:spcBef>
              <a:spcAft>
                <a:spcPts val="400"/>
              </a:spcAft>
              <a:buNone/>
            </a:pPr>
            <a:r>
              <a:rPr lang="en"/>
              <a:t>BACKGROUND</a:t>
            </a:r>
            <a:endParaRPr/>
          </a:p>
        </p:txBody>
      </p:sp>
      <p:sp>
        <p:nvSpPr>
          <p:cNvPr id="1043" name="Google Shape;1043;p150"/>
          <p:cNvSpPr txBox="1">
            <a:spLocks noGrp="1"/>
          </p:cNvSpPr>
          <p:nvPr>
            <p:ph type="body" idx="2"/>
          </p:nvPr>
        </p:nvSpPr>
        <p:spPr>
          <a:xfrm>
            <a:off x="4937300" y="1290250"/>
            <a:ext cx="3182100" cy="339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The NJ Electrification Coaching Network (or NJ ECN) guides homeowners and renters in how to electrify their homes.</a:t>
            </a:r>
            <a:endParaRPr sz="1400"/>
          </a:p>
          <a:p>
            <a:pPr marL="0" lvl="0" indent="0" algn="l" rtl="0">
              <a:spcBef>
                <a:spcPts val="500"/>
              </a:spcBef>
              <a:spcAft>
                <a:spcPts val="0"/>
              </a:spcAft>
              <a:buNone/>
            </a:pPr>
            <a:endParaRPr sz="1400"/>
          </a:p>
          <a:p>
            <a:pPr marL="0" lvl="0" indent="0" algn="l" rtl="0">
              <a:spcBef>
                <a:spcPts val="500"/>
              </a:spcBef>
              <a:spcAft>
                <a:spcPts val="0"/>
              </a:spcAft>
              <a:buNone/>
            </a:pPr>
            <a:r>
              <a:rPr lang="en" sz="1400"/>
              <a:t>Free guidance, tailored to you and your home’s electrification needs</a:t>
            </a:r>
            <a:endParaRPr sz="1400"/>
          </a:p>
          <a:p>
            <a:pPr marL="457200" lvl="0" indent="-317500" algn="l" rtl="0">
              <a:spcBef>
                <a:spcPts val="500"/>
              </a:spcBef>
              <a:spcAft>
                <a:spcPts val="0"/>
              </a:spcAft>
              <a:buSzPts val="1400"/>
              <a:buChar char="●"/>
            </a:pPr>
            <a:r>
              <a:rPr lang="en" sz="1400"/>
              <a:t>Save money</a:t>
            </a:r>
            <a:endParaRPr sz="1400"/>
          </a:p>
          <a:p>
            <a:pPr marL="457200" lvl="0" indent="-317500" algn="l" rtl="0">
              <a:spcBef>
                <a:spcPts val="0"/>
              </a:spcBef>
              <a:spcAft>
                <a:spcPts val="0"/>
              </a:spcAft>
              <a:buSzPts val="1400"/>
              <a:buChar char="●"/>
            </a:pPr>
            <a:r>
              <a:rPr lang="en" sz="1400"/>
              <a:t>Reduce emissions</a:t>
            </a:r>
            <a:endParaRPr sz="1400"/>
          </a:p>
          <a:p>
            <a:pPr marL="457200" lvl="0" indent="-317500" algn="l" rtl="0">
              <a:spcBef>
                <a:spcPts val="0"/>
              </a:spcBef>
              <a:spcAft>
                <a:spcPts val="0"/>
              </a:spcAft>
              <a:buSzPts val="1400"/>
              <a:buChar char="●"/>
            </a:pPr>
            <a:r>
              <a:rPr lang="en" sz="1400"/>
              <a:t>Protect your health and our environment </a:t>
            </a:r>
            <a:endParaRPr sz="1400"/>
          </a:p>
          <a:p>
            <a:pPr marL="0" lvl="0" indent="0" algn="l" rtl="0">
              <a:spcBef>
                <a:spcPts val="500"/>
              </a:spcBef>
              <a:spcAft>
                <a:spcPts val="500"/>
              </a:spcAft>
              <a:buNone/>
            </a:pPr>
            <a:endParaRPr/>
          </a:p>
        </p:txBody>
      </p:sp>
      <p:sp>
        <p:nvSpPr>
          <p:cNvPr id="1044" name="Google Shape;1044;p150"/>
          <p:cNvSpPr txBox="1">
            <a:spLocks noGrp="1"/>
          </p:cNvSpPr>
          <p:nvPr>
            <p:ph type="sldNum" idx="12"/>
          </p:nvPr>
        </p:nvSpPr>
        <p:spPr>
          <a:xfrm>
            <a:off x="8229600" y="4799170"/>
            <a:ext cx="457200" cy="273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1045" name="Google Shape;1045;p150"/>
          <p:cNvSpPr txBox="1">
            <a:spLocks noGrp="1"/>
          </p:cNvSpPr>
          <p:nvPr>
            <p:ph type="subTitle" idx="3"/>
          </p:nvPr>
        </p:nvSpPr>
        <p:spPr>
          <a:xfrm>
            <a:off x="342900" y="4799170"/>
            <a:ext cx="4239900" cy="273900"/>
          </a:xfrm>
          <a:prstGeom prst="rect">
            <a:avLst/>
          </a:prstGeom>
        </p:spPr>
        <p:txBody>
          <a:bodyPr spcFirstLastPara="1" wrap="square" lIns="137150" tIns="91425" rIns="91425" bIns="91425" anchor="ctr" anchorCtr="0">
            <a:noAutofit/>
          </a:bodyPr>
          <a:lstStyle/>
          <a:p>
            <a:pPr marL="0" lvl="0" indent="0" algn="l" rtl="0">
              <a:spcBef>
                <a:spcPts val="0"/>
              </a:spcBef>
              <a:spcAft>
                <a:spcPts val="400"/>
              </a:spcAft>
              <a:buNone/>
            </a:pPr>
            <a:r>
              <a:rPr lang="en" dirty="0">
                <a:latin typeface="Roboto Light"/>
                <a:ea typeface="Roboto Light"/>
                <a:cs typeface="Roboto Light"/>
                <a:sym typeface="Roboto Light"/>
              </a:rPr>
              <a:t>New Jersey Electrification Coaching Network</a:t>
            </a:r>
            <a:endParaRPr dirty="0">
              <a:latin typeface="Roboto Light"/>
              <a:ea typeface="Roboto Light"/>
              <a:cs typeface="Roboto Light"/>
              <a:sym typeface="Roboto Light"/>
            </a:endParaRPr>
          </a:p>
        </p:txBody>
      </p:sp>
      <p:grpSp>
        <p:nvGrpSpPr>
          <p:cNvPr id="1046" name="Google Shape;1046;p150"/>
          <p:cNvGrpSpPr/>
          <p:nvPr/>
        </p:nvGrpSpPr>
        <p:grpSpPr>
          <a:xfrm>
            <a:off x="3881208" y="4184497"/>
            <a:ext cx="594300" cy="501771"/>
            <a:chOff x="6107475" y="4573475"/>
            <a:chExt cx="594300" cy="501771"/>
          </a:xfrm>
        </p:grpSpPr>
        <p:sp>
          <p:nvSpPr>
            <p:cNvPr id="1047" name="Google Shape;1047;p150"/>
            <p:cNvSpPr/>
            <p:nvPr/>
          </p:nvSpPr>
          <p:spPr>
            <a:xfrm>
              <a:off x="6107475" y="457347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48" name="Google Shape;1048;p150"/>
            <p:cNvSpPr/>
            <p:nvPr/>
          </p:nvSpPr>
          <p:spPr>
            <a:xfrm>
              <a:off x="6244650" y="457347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49" name="Google Shape;1049;p150"/>
            <p:cNvSpPr/>
            <p:nvPr/>
          </p:nvSpPr>
          <p:spPr>
            <a:xfrm>
              <a:off x="6381825" y="457347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50" name="Google Shape;1050;p150"/>
            <p:cNvSpPr/>
            <p:nvPr/>
          </p:nvSpPr>
          <p:spPr>
            <a:xfrm>
              <a:off x="6519000" y="457347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51" name="Google Shape;1051;p150"/>
            <p:cNvSpPr/>
            <p:nvPr/>
          </p:nvSpPr>
          <p:spPr>
            <a:xfrm>
              <a:off x="6656175" y="457347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52" name="Google Shape;1052;p150"/>
            <p:cNvSpPr/>
            <p:nvPr/>
          </p:nvSpPr>
          <p:spPr>
            <a:xfrm>
              <a:off x="6107475" y="468816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53" name="Google Shape;1053;p150"/>
            <p:cNvSpPr/>
            <p:nvPr/>
          </p:nvSpPr>
          <p:spPr>
            <a:xfrm>
              <a:off x="6244650" y="468816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54" name="Google Shape;1054;p150"/>
            <p:cNvSpPr/>
            <p:nvPr/>
          </p:nvSpPr>
          <p:spPr>
            <a:xfrm>
              <a:off x="6381825" y="468816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55" name="Google Shape;1055;p150"/>
            <p:cNvSpPr/>
            <p:nvPr/>
          </p:nvSpPr>
          <p:spPr>
            <a:xfrm>
              <a:off x="6519000" y="468816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56" name="Google Shape;1056;p150"/>
            <p:cNvSpPr/>
            <p:nvPr/>
          </p:nvSpPr>
          <p:spPr>
            <a:xfrm>
              <a:off x="6656175" y="468816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57" name="Google Shape;1057;p150"/>
            <p:cNvSpPr/>
            <p:nvPr/>
          </p:nvSpPr>
          <p:spPr>
            <a:xfrm>
              <a:off x="6107475" y="480026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58" name="Google Shape;1058;p150"/>
            <p:cNvSpPr/>
            <p:nvPr/>
          </p:nvSpPr>
          <p:spPr>
            <a:xfrm>
              <a:off x="6244650" y="480026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59" name="Google Shape;1059;p150"/>
            <p:cNvSpPr/>
            <p:nvPr/>
          </p:nvSpPr>
          <p:spPr>
            <a:xfrm>
              <a:off x="6381825" y="480026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60" name="Google Shape;1060;p150"/>
            <p:cNvSpPr/>
            <p:nvPr/>
          </p:nvSpPr>
          <p:spPr>
            <a:xfrm>
              <a:off x="6519000" y="480026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61" name="Google Shape;1061;p150"/>
            <p:cNvSpPr/>
            <p:nvPr/>
          </p:nvSpPr>
          <p:spPr>
            <a:xfrm>
              <a:off x="6656175" y="480026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62" name="Google Shape;1062;p150"/>
            <p:cNvSpPr/>
            <p:nvPr/>
          </p:nvSpPr>
          <p:spPr>
            <a:xfrm>
              <a:off x="6107475" y="491495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63" name="Google Shape;1063;p150"/>
            <p:cNvSpPr/>
            <p:nvPr/>
          </p:nvSpPr>
          <p:spPr>
            <a:xfrm>
              <a:off x="6244650" y="491495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64" name="Google Shape;1064;p150"/>
            <p:cNvSpPr/>
            <p:nvPr/>
          </p:nvSpPr>
          <p:spPr>
            <a:xfrm>
              <a:off x="6381825" y="491495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65" name="Google Shape;1065;p150"/>
            <p:cNvSpPr/>
            <p:nvPr/>
          </p:nvSpPr>
          <p:spPr>
            <a:xfrm>
              <a:off x="6519000" y="491495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66" name="Google Shape;1066;p150"/>
            <p:cNvSpPr/>
            <p:nvPr/>
          </p:nvSpPr>
          <p:spPr>
            <a:xfrm>
              <a:off x="6656175" y="491495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67" name="Google Shape;1067;p150"/>
            <p:cNvSpPr/>
            <p:nvPr/>
          </p:nvSpPr>
          <p:spPr>
            <a:xfrm>
              <a:off x="6107475" y="5029646"/>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68" name="Google Shape;1068;p150"/>
            <p:cNvSpPr/>
            <p:nvPr/>
          </p:nvSpPr>
          <p:spPr>
            <a:xfrm>
              <a:off x="6244650" y="5029646"/>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69" name="Google Shape;1069;p150"/>
            <p:cNvSpPr/>
            <p:nvPr/>
          </p:nvSpPr>
          <p:spPr>
            <a:xfrm>
              <a:off x="6381825" y="5029646"/>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70" name="Google Shape;1070;p150"/>
            <p:cNvSpPr/>
            <p:nvPr/>
          </p:nvSpPr>
          <p:spPr>
            <a:xfrm>
              <a:off x="6519000" y="5029646"/>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71" name="Google Shape;1071;p150"/>
            <p:cNvSpPr/>
            <p:nvPr/>
          </p:nvSpPr>
          <p:spPr>
            <a:xfrm>
              <a:off x="6656175" y="5029646"/>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1072" name="Google Shape;1072;p150"/>
          <p:cNvGrpSpPr/>
          <p:nvPr/>
        </p:nvGrpSpPr>
        <p:grpSpPr>
          <a:xfrm>
            <a:off x="676046" y="1384802"/>
            <a:ext cx="324300" cy="1072150"/>
            <a:chOff x="8278241" y="2502000"/>
            <a:chExt cx="324300" cy="1072150"/>
          </a:xfrm>
        </p:grpSpPr>
        <p:sp>
          <p:nvSpPr>
            <p:cNvPr id="1073" name="Google Shape;1073;p150"/>
            <p:cNvSpPr/>
            <p:nvPr/>
          </p:nvSpPr>
          <p:spPr>
            <a:xfrm>
              <a:off x="8278241" y="2502000"/>
              <a:ext cx="324300" cy="2805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74" name="Google Shape;1074;p150"/>
            <p:cNvSpPr/>
            <p:nvPr/>
          </p:nvSpPr>
          <p:spPr>
            <a:xfrm>
              <a:off x="8278241" y="2897825"/>
              <a:ext cx="324300" cy="2805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75" name="Google Shape;1075;p150"/>
            <p:cNvSpPr/>
            <p:nvPr/>
          </p:nvSpPr>
          <p:spPr>
            <a:xfrm>
              <a:off x="8278241" y="3293650"/>
              <a:ext cx="324300" cy="2805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6"/>
        <p:cNvGrpSpPr/>
        <p:nvPr/>
      </p:nvGrpSpPr>
      <p:grpSpPr>
        <a:xfrm>
          <a:off x="0" y="0"/>
          <a:ext cx="0" cy="0"/>
          <a:chOff x="0" y="0"/>
          <a:chExt cx="0" cy="0"/>
        </a:xfrm>
      </p:grpSpPr>
      <p:sp>
        <p:nvSpPr>
          <p:cNvPr id="1137" name="Google Shape;1137;p155"/>
          <p:cNvSpPr txBox="1">
            <a:spLocks noGrp="1"/>
          </p:cNvSpPr>
          <p:nvPr>
            <p:ph type="subTitle" idx="1"/>
          </p:nvPr>
        </p:nvSpPr>
        <p:spPr>
          <a:xfrm>
            <a:off x="645275" y="866575"/>
            <a:ext cx="8118600" cy="25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Electrification means replacing fossil fuel appliances with clean, efficient electric alternatives.</a:t>
            </a:r>
            <a:endParaRPr sz="1400"/>
          </a:p>
          <a:p>
            <a:pPr marL="0" lvl="0" indent="0" algn="l" rtl="0">
              <a:spcBef>
                <a:spcPts val="400"/>
              </a:spcBef>
              <a:spcAft>
                <a:spcPts val="400"/>
              </a:spcAft>
              <a:buNone/>
            </a:pPr>
            <a:endParaRPr/>
          </a:p>
        </p:txBody>
      </p:sp>
      <p:sp>
        <p:nvSpPr>
          <p:cNvPr id="1138" name="Google Shape;1138;p155"/>
          <p:cNvSpPr txBox="1">
            <a:spLocks noGrp="1"/>
          </p:cNvSpPr>
          <p:nvPr>
            <p:ph type="title"/>
          </p:nvPr>
        </p:nvSpPr>
        <p:spPr>
          <a:xfrm>
            <a:off x="342900" y="52875"/>
            <a:ext cx="7452000" cy="9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What is Electrification?</a:t>
            </a:r>
            <a:endParaRPr dirty="0"/>
          </a:p>
        </p:txBody>
      </p:sp>
      <p:pic>
        <p:nvPicPr>
          <p:cNvPr id="1139" name="Google Shape;1139;p155"/>
          <p:cNvPicPr preferRelativeResize="0"/>
          <p:nvPr/>
        </p:nvPicPr>
        <p:blipFill rotWithShape="1">
          <a:blip r:embed="rId3">
            <a:alphaModFix/>
          </a:blip>
          <a:srcRect t="6323"/>
          <a:stretch/>
        </p:blipFill>
        <p:spPr>
          <a:xfrm>
            <a:off x="1263025" y="1222125"/>
            <a:ext cx="6617952" cy="3521325"/>
          </a:xfrm>
          <a:prstGeom prst="rect">
            <a:avLst/>
          </a:prstGeom>
          <a:noFill/>
          <a:ln>
            <a:noFill/>
          </a:ln>
        </p:spPr>
      </p:pic>
      <p:sp>
        <p:nvSpPr>
          <p:cNvPr id="2" name="Google Shape;990;p148">
            <a:extLst>
              <a:ext uri="{FF2B5EF4-FFF2-40B4-BE49-F238E27FC236}">
                <a16:creationId xmlns:a16="http://schemas.microsoft.com/office/drawing/2014/main" id="{3154426F-14D9-02E1-9A4D-C2C5A8241E00}"/>
              </a:ext>
            </a:extLst>
          </p:cNvPr>
          <p:cNvSpPr txBox="1">
            <a:spLocks noGrp="1"/>
          </p:cNvSpPr>
          <p:nvPr>
            <p:ph type="sldNum" idx="12"/>
          </p:nvPr>
        </p:nvSpPr>
        <p:spPr>
          <a:xfrm>
            <a:off x="8229600" y="4799170"/>
            <a:ext cx="457200" cy="2739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800"/>
              <a:buNone/>
            </a:pPr>
            <a:fld id="{00000000-1234-1234-1234-123412341234}" type="slidenum">
              <a:rPr lang="en"/>
              <a:t>3</a:t>
            </a:fld>
            <a:endParaRPr dirty="0"/>
          </a:p>
        </p:txBody>
      </p:sp>
      <p:sp>
        <p:nvSpPr>
          <p:cNvPr id="3" name="Google Shape;1090;p151">
            <a:extLst>
              <a:ext uri="{FF2B5EF4-FFF2-40B4-BE49-F238E27FC236}">
                <a16:creationId xmlns:a16="http://schemas.microsoft.com/office/drawing/2014/main" id="{BDE7948F-85B3-0F65-93B0-7B22340F9858}"/>
              </a:ext>
            </a:extLst>
          </p:cNvPr>
          <p:cNvSpPr txBox="1">
            <a:spLocks/>
          </p:cNvSpPr>
          <p:nvPr/>
        </p:nvSpPr>
        <p:spPr>
          <a:xfrm>
            <a:off x="342900" y="4799170"/>
            <a:ext cx="4239900" cy="273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0000"/>
              </a:lnSpc>
              <a:spcBef>
                <a:spcPts val="0"/>
              </a:spcBef>
              <a:spcAft>
                <a:spcPts val="0"/>
              </a:spcAft>
              <a:buClr>
                <a:schemeClr val="dk1"/>
              </a:buClr>
              <a:buSzPts val="1200"/>
              <a:buFont typeface="Roboto Medium"/>
              <a:buChar char="●"/>
              <a:defRPr sz="1200" b="0" i="0" u="none" strike="noStrike" cap="none">
                <a:solidFill>
                  <a:schemeClr val="dk1"/>
                </a:solidFill>
                <a:latin typeface="Roboto Medium"/>
                <a:ea typeface="Roboto Medium"/>
                <a:cs typeface="Roboto Medium"/>
                <a:sym typeface="Roboto Medium"/>
              </a:defRPr>
            </a:lvl1pPr>
            <a:lvl2pPr marL="914400" marR="0" lvl="1" indent="-304800" algn="l" rtl="0">
              <a:lnSpc>
                <a:spcPct val="110000"/>
              </a:lnSpc>
              <a:spcBef>
                <a:spcPts val="500"/>
              </a:spcBef>
              <a:spcAft>
                <a:spcPts val="0"/>
              </a:spcAft>
              <a:buClr>
                <a:schemeClr val="dk1"/>
              </a:buClr>
              <a:buSzPts val="1200"/>
              <a:buFont typeface="Roboto Medium"/>
              <a:buChar char="○"/>
              <a:defRPr sz="1200" b="0" i="0" u="none" strike="noStrike" cap="none">
                <a:solidFill>
                  <a:schemeClr val="dk1"/>
                </a:solidFill>
                <a:latin typeface="Roboto Medium"/>
                <a:ea typeface="Roboto Medium"/>
                <a:cs typeface="Roboto Medium"/>
                <a:sym typeface="Roboto Medium"/>
              </a:defRPr>
            </a:lvl2pPr>
            <a:lvl3pPr marL="1371600" marR="0" lvl="2" indent="-304800" algn="l" rtl="0">
              <a:lnSpc>
                <a:spcPct val="110000"/>
              </a:lnSpc>
              <a:spcBef>
                <a:spcPts val="500"/>
              </a:spcBef>
              <a:spcAft>
                <a:spcPts val="0"/>
              </a:spcAft>
              <a:buClr>
                <a:schemeClr val="dk1"/>
              </a:buClr>
              <a:buSzPts val="1200"/>
              <a:buFont typeface="Roboto Medium"/>
              <a:buChar char="■"/>
              <a:defRPr sz="1200" b="0" i="0" u="none" strike="noStrike" cap="none">
                <a:solidFill>
                  <a:schemeClr val="dk1"/>
                </a:solidFill>
                <a:latin typeface="Roboto Medium"/>
                <a:ea typeface="Roboto Medium"/>
                <a:cs typeface="Roboto Medium"/>
                <a:sym typeface="Roboto Medium"/>
              </a:defRPr>
            </a:lvl3pPr>
            <a:lvl4pPr marL="1828800" marR="0" lvl="3" indent="-304800" algn="l" rtl="0">
              <a:lnSpc>
                <a:spcPct val="110000"/>
              </a:lnSpc>
              <a:spcBef>
                <a:spcPts val="500"/>
              </a:spcBef>
              <a:spcAft>
                <a:spcPts val="0"/>
              </a:spcAft>
              <a:buClr>
                <a:schemeClr val="dk1"/>
              </a:buClr>
              <a:buSzPts val="1200"/>
              <a:buFont typeface="Roboto Medium"/>
              <a:buChar char="●"/>
              <a:defRPr sz="1200" b="0" i="0" u="none" strike="noStrike" cap="none">
                <a:solidFill>
                  <a:schemeClr val="dk1"/>
                </a:solidFill>
                <a:latin typeface="Roboto Medium"/>
                <a:ea typeface="Roboto Medium"/>
                <a:cs typeface="Roboto Medium"/>
                <a:sym typeface="Roboto Medium"/>
              </a:defRPr>
            </a:lvl4pPr>
            <a:lvl5pPr marL="2286000" marR="0" lvl="4" indent="-304800" algn="l" rtl="0">
              <a:lnSpc>
                <a:spcPct val="110000"/>
              </a:lnSpc>
              <a:spcBef>
                <a:spcPts val="500"/>
              </a:spcBef>
              <a:spcAft>
                <a:spcPts val="0"/>
              </a:spcAft>
              <a:buClr>
                <a:schemeClr val="dk1"/>
              </a:buClr>
              <a:buSzPts val="1200"/>
              <a:buFont typeface="Roboto Medium"/>
              <a:buChar char="○"/>
              <a:defRPr sz="1200" b="0" i="0" u="none" strike="noStrike" cap="none">
                <a:solidFill>
                  <a:schemeClr val="dk1"/>
                </a:solidFill>
                <a:latin typeface="Roboto Medium"/>
                <a:ea typeface="Roboto Medium"/>
                <a:cs typeface="Roboto Medium"/>
                <a:sym typeface="Roboto Medium"/>
              </a:defRPr>
            </a:lvl5pPr>
            <a:lvl6pPr marL="2743200" marR="0" lvl="5" indent="-304800" algn="l" rtl="0">
              <a:lnSpc>
                <a:spcPct val="110000"/>
              </a:lnSpc>
              <a:spcBef>
                <a:spcPts val="500"/>
              </a:spcBef>
              <a:spcAft>
                <a:spcPts val="0"/>
              </a:spcAft>
              <a:buClr>
                <a:schemeClr val="dk1"/>
              </a:buClr>
              <a:buSzPts val="1200"/>
              <a:buFont typeface="Roboto Medium"/>
              <a:buChar char="■"/>
              <a:defRPr sz="1200" b="0" i="0" u="none" strike="noStrike" cap="none">
                <a:solidFill>
                  <a:schemeClr val="dk1"/>
                </a:solidFill>
                <a:latin typeface="Roboto Medium"/>
                <a:ea typeface="Roboto Medium"/>
                <a:cs typeface="Roboto Medium"/>
                <a:sym typeface="Roboto Medium"/>
              </a:defRPr>
            </a:lvl6pPr>
            <a:lvl7pPr marL="3200400" marR="0" lvl="6" indent="-304800" algn="l" rtl="0">
              <a:lnSpc>
                <a:spcPct val="110000"/>
              </a:lnSpc>
              <a:spcBef>
                <a:spcPts val="500"/>
              </a:spcBef>
              <a:spcAft>
                <a:spcPts val="0"/>
              </a:spcAft>
              <a:buClr>
                <a:schemeClr val="dk1"/>
              </a:buClr>
              <a:buSzPts val="1200"/>
              <a:buFont typeface="Roboto Medium"/>
              <a:buChar char="●"/>
              <a:defRPr sz="1200" b="0" i="0" u="none" strike="noStrike" cap="none">
                <a:solidFill>
                  <a:schemeClr val="dk1"/>
                </a:solidFill>
                <a:latin typeface="Roboto Medium"/>
                <a:ea typeface="Roboto Medium"/>
                <a:cs typeface="Roboto Medium"/>
                <a:sym typeface="Roboto Medium"/>
              </a:defRPr>
            </a:lvl7pPr>
            <a:lvl8pPr marL="3657600" marR="0" lvl="7" indent="-304800" algn="l" rtl="0">
              <a:lnSpc>
                <a:spcPct val="110000"/>
              </a:lnSpc>
              <a:spcBef>
                <a:spcPts val="500"/>
              </a:spcBef>
              <a:spcAft>
                <a:spcPts val="0"/>
              </a:spcAft>
              <a:buClr>
                <a:schemeClr val="dk1"/>
              </a:buClr>
              <a:buSzPts val="1200"/>
              <a:buFont typeface="Roboto Medium"/>
              <a:buChar char="○"/>
              <a:defRPr sz="1200" b="0" i="0" u="none" strike="noStrike" cap="none">
                <a:solidFill>
                  <a:schemeClr val="dk1"/>
                </a:solidFill>
                <a:latin typeface="Roboto Medium"/>
                <a:ea typeface="Roboto Medium"/>
                <a:cs typeface="Roboto Medium"/>
                <a:sym typeface="Roboto Medium"/>
              </a:defRPr>
            </a:lvl8pPr>
            <a:lvl9pPr marL="4114800" marR="0" lvl="8" indent="-304800" algn="l" rtl="0">
              <a:lnSpc>
                <a:spcPct val="110000"/>
              </a:lnSpc>
              <a:spcBef>
                <a:spcPts val="500"/>
              </a:spcBef>
              <a:spcAft>
                <a:spcPts val="500"/>
              </a:spcAft>
              <a:buClr>
                <a:schemeClr val="dk1"/>
              </a:buClr>
              <a:buSzPts val="1200"/>
              <a:buFont typeface="Roboto Medium"/>
              <a:buChar char="■"/>
              <a:defRPr sz="1200" b="0" i="0" u="none" strike="noStrike" cap="none">
                <a:solidFill>
                  <a:schemeClr val="dk1"/>
                </a:solidFill>
                <a:latin typeface="Roboto Medium"/>
                <a:ea typeface="Roboto Medium"/>
                <a:cs typeface="Roboto Medium"/>
                <a:sym typeface="Roboto Medium"/>
              </a:defRPr>
            </a:lvl9pPr>
          </a:lstStyle>
          <a:p>
            <a:pPr marL="0" indent="0">
              <a:spcAft>
                <a:spcPts val="400"/>
              </a:spcAft>
              <a:buFont typeface="Roboto Medium"/>
              <a:buNone/>
            </a:pPr>
            <a:r>
              <a:rPr lang="en-US" sz="800" dirty="0">
                <a:latin typeface="Roboto Light"/>
                <a:ea typeface="Roboto Light"/>
                <a:cs typeface="Roboto Light"/>
                <a:sym typeface="Roboto Light"/>
              </a:rPr>
              <a:t>New Jersey Electrification Coaching Network</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3"/>
        <p:cNvGrpSpPr/>
        <p:nvPr/>
      </p:nvGrpSpPr>
      <p:grpSpPr>
        <a:xfrm>
          <a:off x="0" y="0"/>
          <a:ext cx="0" cy="0"/>
          <a:chOff x="0" y="0"/>
          <a:chExt cx="0" cy="0"/>
        </a:xfrm>
      </p:grpSpPr>
      <p:pic>
        <p:nvPicPr>
          <p:cNvPr id="1144" name="Google Shape;1144;p156" descr="Several hanging lightbulbs"/>
          <p:cNvPicPr preferRelativeResize="0"/>
          <p:nvPr/>
        </p:nvPicPr>
        <p:blipFill rotWithShape="1">
          <a:blip r:embed="rId3">
            <a:alphaModFix/>
          </a:blip>
          <a:srcRect/>
          <a:stretch/>
        </p:blipFill>
        <p:spPr>
          <a:xfrm>
            <a:off x="6858003" y="3381375"/>
            <a:ext cx="2286001" cy="1905001"/>
          </a:xfrm>
          <a:prstGeom prst="rect">
            <a:avLst/>
          </a:prstGeom>
          <a:noFill/>
          <a:ln>
            <a:noFill/>
          </a:ln>
        </p:spPr>
      </p:pic>
      <p:pic>
        <p:nvPicPr>
          <p:cNvPr id="1145" name="Google Shape;1145;p156" descr="Worker installing insulation"/>
          <p:cNvPicPr preferRelativeResize="0"/>
          <p:nvPr/>
        </p:nvPicPr>
        <p:blipFill rotWithShape="1">
          <a:blip r:embed="rId4">
            <a:alphaModFix/>
          </a:blip>
          <a:srcRect l="28180" t="4876" r="28180" b="30508"/>
          <a:stretch/>
        </p:blipFill>
        <p:spPr>
          <a:xfrm>
            <a:off x="4572000" y="3382355"/>
            <a:ext cx="2285999" cy="1904021"/>
          </a:xfrm>
          <a:prstGeom prst="rect">
            <a:avLst/>
          </a:prstGeom>
          <a:noFill/>
          <a:ln>
            <a:noFill/>
          </a:ln>
        </p:spPr>
      </p:pic>
      <p:pic>
        <p:nvPicPr>
          <p:cNvPr id="1146" name="Google Shape;1146;p156" descr="Heat pump outside a home"/>
          <p:cNvPicPr preferRelativeResize="0"/>
          <p:nvPr/>
        </p:nvPicPr>
        <p:blipFill rotWithShape="1">
          <a:blip r:embed="rId5">
            <a:alphaModFix/>
          </a:blip>
          <a:srcRect l="16233" t="3" r="16233"/>
          <a:stretch/>
        </p:blipFill>
        <p:spPr>
          <a:xfrm>
            <a:off x="2286002" y="3382355"/>
            <a:ext cx="2285999" cy="1904021"/>
          </a:xfrm>
          <a:prstGeom prst="rect">
            <a:avLst/>
          </a:prstGeom>
          <a:noFill/>
          <a:ln>
            <a:noFill/>
          </a:ln>
        </p:spPr>
      </p:pic>
      <p:pic>
        <p:nvPicPr>
          <p:cNvPr id="1147" name="Google Shape;1147;p156" descr="Electric vehicle plugged in"/>
          <p:cNvPicPr preferRelativeResize="0"/>
          <p:nvPr/>
        </p:nvPicPr>
        <p:blipFill rotWithShape="1">
          <a:blip r:embed="rId6">
            <a:alphaModFix/>
          </a:blip>
          <a:srcRect r="32465"/>
          <a:stretch/>
        </p:blipFill>
        <p:spPr>
          <a:xfrm>
            <a:off x="0" y="3382355"/>
            <a:ext cx="2285999" cy="1904021"/>
          </a:xfrm>
          <a:prstGeom prst="rect">
            <a:avLst/>
          </a:prstGeom>
          <a:noFill/>
          <a:ln>
            <a:noFill/>
          </a:ln>
        </p:spPr>
      </p:pic>
      <p:pic>
        <p:nvPicPr>
          <p:cNvPr id="1148" name="Google Shape;1148;p156" descr="Several square white battery storage units seen from above"/>
          <p:cNvPicPr preferRelativeResize="0"/>
          <p:nvPr/>
        </p:nvPicPr>
        <p:blipFill rotWithShape="1">
          <a:blip r:embed="rId7">
            <a:alphaModFix/>
          </a:blip>
          <a:srcRect t="88" b="88"/>
          <a:stretch/>
        </p:blipFill>
        <p:spPr>
          <a:xfrm>
            <a:off x="4572000" y="-142875"/>
            <a:ext cx="2285999" cy="1904021"/>
          </a:xfrm>
          <a:prstGeom prst="rect">
            <a:avLst/>
          </a:prstGeom>
          <a:noFill/>
          <a:ln>
            <a:noFill/>
          </a:ln>
        </p:spPr>
      </p:pic>
      <p:pic>
        <p:nvPicPr>
          <p:cNvPr id="1149" name="Google Shape;1149;p156" descr="Several wind turbines against a sunset sky"/>
          <p:cNvPicPr preferRelativeResize="0"/>
          <p:nvPr/>
        </p:nvPicPr>
        <p:blipFill rotWithShape="1">
          <a:blip r:embed="rId8">
            <a:alphaModFix/>
          </a:blip>
          <a:srcRect t="88" b="88"/>
          <a:stretch/>
        </p:blipFill>
        <p:spPr>
          <a:xfrm>
            <a:off x="0" y="-142875"/>
            <a:ext cx="2285999" cy="1904021"/>
          </a:xfrm>
          <a:prstGeom prst="rect">
            <a:avLst/>
          </a:prstGeom>
          <a:noFill/>
          <a:ln>
            <a:noFill/>
          </a:ln>
        </p:spPr>
      </p:pic>
      <p:pic>
        <p:nvPicPr>
          <p:cNvPr id="1150" name="Google Shape;1150;p156" descr="Map of regenerative farmland"/>
          <p:cNvPicPr preferRelativeResize="0"/>
          <p:nvPr/>
        </p:nvPicPr>
        <p:blipFill rotWithShape="1">
          <a:blip r:embed="rId9">
            <a:alphaModFix/>
          </a:blip>
          <a:srcRect l="3757" r="3756"/>
          <a:stretch/>
        </p:blipFill>
        <p:spPr>
          <a:xfrm>
            <a:off x="6858002" y="-142875"/>
            <a:ext cx="2285999" cy="1904021"/>
          </a:xfrm>
          <a:prstGeom prst="rect">
            <a:avLst/>
          </a:prstGeom>
          <a:noFill/>
          <a:ln>
            <a:noFill/>
          </a:ln>
        </p:spPr>
      </p:pic>
      <p:pic>
        <p:nvPicPr>
          <p:cNvPr id="1151" name="Google Shape;1151;p156" descr="Large solar panel field seen from above"/>
          <p:cNvPicPr preferRelativeResize="0"/>
          <p:nvPr/>
        </p:nvPicPr>
        <p:blipFill rotWithShape="1">
          <a:blip r:embed="rId10">
            <a:alphaModFix/>
          </a:blip>
          <a:srcRect t="88" b="88"/>
          <a:stretch/>
        </p:blipFill>
        <p:spPr>
          <a:xfrm>
            <a:off x="2286000" y="-142875"/>
            <a:ext cx="2285999" cy="1904021"/>
          </a:xfrm>
          <a:prstGeom prst="rect">
            <a:avLst/>
          </a:prstGeom>
          <a:noFill/>
          <a:ln>
            <a:noFill/>
          </a:ln>
        </p:spPr>
      </p:pic>
      <p:sp>
        <p:nvSpPr>
          <p:cNvPr id="1152" name="Google Shape;1152;p156"/>
          <p:cNvSpPr txBox="1"/>
          <p:nvPr/>
        </p:nvSpPr>
        <p:spPr>
          <a:xfrm>
            <a:off x="49798" y="1856969"/>
            <a:ext cx="8991302" cy="1428211"/>
          </a:xfrm>
          <a:prstGeom prst="rect">
            <a:avLst/>
          </a:prstGeom>
          <a:noFill/>
          <a:ln>
            <a:noFill/>
          </a:ln>
        </p:spPr>
        <p:txBody>
          <a:bodyPr spcFirstLastPara="1" wrap="square" lIns="19050" tIns="19050" rIns="19050" bIns="19050" anchor="ctr" anchorCtr="0">
            <a:spAutoFit/>
          </a:bodyPr>
          <a:lstStyle/>
          <a:p>
            <a:pPr marL="0" marR="0" lvl="0" indent="0" algn="ctr" rtl="0">
              <a:lnSpc>
                <a:spcPct val="100000"/>
              </a:lnSpc>
              <a:spcBef>
                <a:spcPts val="0"/>
              </a:spcBef>
              <a:spcAft>
                <a:spcPts val="0"/>
              </a:spcAft>
              <a:buNone/>
            </a:pPr>
            <a:r>
              <a:rPr lang="en" sz="3431" b="1" i="0" u="none" strike="noStrike" cap="none" dirty="0">
                <a:solidFill>
                  <a:schemeClr val="dk1"/>
                </a:solidFill>
                <a:latin typeface="Arial"/>
                <a:ea typeface="Arial"/>
                <a:cs typeface="Arial"/>
                <a:sym typeface="Arial"/>
              </a:rPr>
              <a:t>The Good News</a:t>
            </a:r>
            <a:r>
              <a:rPr lang="en" sz="2800" b="1" i="0" u="none" strike="noStrike" cap="none" dirty="0">
                <a:solidFill>
                  <a:schemeClr val="dk1"/>
                </a:solidFill>
                <a:latin typeface="Arial"/>
                <a:ea typeface="Arial"/>
                <a:cs typeface="Arial"/>
                <a:sym typeface="Arial"/>
              </a:rPr>
              <a:t>: </a:t>
            </a:r>
          </a:p>
          <a:p>
            <a:pPr marL="0" marR="0" lvl="0" indent="0" algn="ctr" rtl="0">
              <a:lnSpc>
                <a:spcPct val="100000"/>
              </a:lnSpc>
              <a:spcBef>
                <a:spcPts val="0"/>
              </a:spcBef>
              <a:spcAft>
                <a:spcPts val="0"/>
              </a:spcAft>
              <a:buNone/>
            </a:pPr>
            <a:r>
              <a:rPr lang="en" sz="2800" b="1" i="0" u="none" strike="noStrike" cap="none" dirty="0">
                <a:solidFill>
                  <a:schemeClr val="dk1"/>
                </a:solidFill>
                <a:latin typeface="Arial"/>
                <a:ea typeface="Arial"/>
                <a:cs typeface="Arial"/>
                <a:sym typeface="Arial"/>
              </a:rPr>
              <a:t>We have the technologies in hand today </a:t>
            </a:r>
            <a:endParaRPr sz="1100" dirty="0"/>
          </a:p>
          <a:p>
            <a:pPr marL="0" marR="0" lvl="0" indent="0" algn="ctr" rtl="0">
              <a:lnSpc>
                <a:spcPct val="100000"/>
              </a:lnSpc>
              <a:spcBef>
                <a:spcPts val="0"/>
              </a:spcBef>
              <a:spcAft>
                <a:spcPts val="0"/>
              </a:spcAft>
              <a:buNone/>
            </a:pPr>
            <a:r>
              <a:rPr lang="en" sz="2800" b="1" i="0" u="none" strike="noStrike" cap="none" dirty="0">
                <a:solidFill>
                  <a:schemeClr val="dk1"/>
                </a:solidFill>
                <a:latin typeface="Arial"/>
                <a:ea typeface="Arial"/>
                <a:cs typeface="Arial"/>
                <a:sym typeface="Arial"/>
              </a:rPr>
              <a:t>to reduce emissions 50% in this decade.</a:t>
            </a:r>
            <a:endParaRPr sz="1100" dirty="0"/>
          </a:p>
        </p:txBody>
      </p:sp>
      <p:sp>
        <p:nvSpPr>
          <p:cNvPr id="1153" name="Google Shape;1153;p156"/>
          <p:cNvSpPr txBox="1"/>
          <p:nvPr/>
        </p:nvSpPr>
        <p:spPr>
          <a:xfrm>
            <a:off x="1176" y="1501459"/>
            <a:ext cx="2139848" cy="300082"/>
          </a:xfrm>
          <a:prstGeom prst="rect">
            <a:avLst/>
          </a:prstGeom>
          <a:noFill/>
          <a:ln>
            <a:noFill/>
          </a:ln>
          <a:effectLst>
            <a:outerShdw blurRad="50800" dist="38100" dir="2700000" algn="tl" rotWithShape="0">
              <a:srgbClr val="000000"/>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675" b="1" i="0" u="none" strike="noStrike" cap="none">
                <a:solidFill>
                  <a:srgbClr val="FFFFFF"/>
                </a:solidFill>
                <a:latin typeface="Arial"/>
                <a:ea typeface="Arial"/>
                <a:cs typeface="Arial"/>
                <a:sym typeface="Arial"/>
              </a:rPr>
              <a:t>Photo © 2023 Patrick Pleul/picture-alliance/dpa/</a:t>
            </a:r>
            <a:endParaRPr/>
          </a:p>
          <a:p>
            <a:pPr marL="0" marR="0" lvl="0" indent="0" algn="l" rtl="0">
              <a:lnSpc>
                <a:spcPct val="100000"/>
              </a:lnSpc>
              <a:spcBef>
                <a:spcPts val="0"/>
              </a:spcBef>
              <a:spcAft>
                <a:spcPts val="0"/>
              </a:spcAft>
              <a:buNone/>
            </a:pPr>
            <a:r>
              <a:rPr lang="en" sz="675" b="1" i="0" u="none" strike="noStrike" cap="none">
                <a:solidFill>
                  <a:srgbClr val="FFFFFF"/>
                </a:solidFill>
                <a:latin typeface="Arial"/>
                <a:ea typeface="Arial"/>
                <a:cs typeface="Arial"/>
                <a:sym typeface="Arial"/>
              </a:rPr>
              <a:t>AP Images</a:t>
            </a:r>
            <a:endParaRPr/>
          </a:p>
        </p:txBody>
      </p:sp>
      <p:sp>
        <p:nvSpPr>
          <p:cNvPr id="1154" name="Google Shape;1154;p156"/>
          <p:cNvSpPr txBox="1"/>
          <p:nvPr/>
        </p:nvSpPr>
        <p:spPr>
          <a:xfrm>
            <a:off x="2290677" y="1584672"/>
            <a:ext cx="1235501" cy="196208"/>
          </a:xfrm>
          <a:prstGeom prst="rect">
            <a:avLst/>
          </a:prstGeom>
          <a:noFill/>
          <a:ln>
            <a:noFill/>
          </a:ln>
          <a:effectLst>
            <a:outerShdw blurRad="50800" dist="38100" dir="2700000" algn="tl" rotWithShape="0">
              <a:srgbClr val="000000"/>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675" b="1" i="0" u="none" strike="noStrike" cap="none">
                <a:solidFill>
                  <a:srgbClr val="FFFFFF"/>
                </a:solidFill>
                <a:latin typeface="Arial"/>
                <a:ea typeface="Arial"/>
                <a:cs typeface="Arial"/>
                <a:sym typeface="Arial"/>
              </a:rPr>
              <a:t>Photo © Shutterstock</a:t>
            </a:r>
            <a:endParaRPr/>
          </a:p>
        </p:txBody>
      </p:sp>
      <p:sp>
        <p:nvSpPr>
          <p:cNvPr id="1155" name="Google Shape;1155;p156"/>
          <p:cNvSpPr txBox="1"/>
          <p:nvPr/>
        </p:nvSpPr>
        <p:spPr>
          <a:xfrm>
            <a:off x="4545449" y="1487652"/>
            <a:ext cx="2502816" cy="300082"/>
          </a:xfrm>
          <a:prstGeom prst="rect">
            <a:avLst/>
          </a:prstGeom>
          <a:noFill/>
          <a:ln>
            <a:noFill/>
          </a:ln>
          <a:effectLst>
            <a:outerShdw blurRad="50800" dist="38100" dir="2700000" algn="tl" rotWithShape="0">
              <a:srgbClr val="000000"/>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675" b="1" i="0" u="none" strike="noStrike" cap="none">
                <a:solidFill>
                  <a:srgbClr val="FFFFFF"/>
                </a:solidFill>
                <a:latin typeface="Arial"/>
                <a:ea typeface="Arial"/>
                <a:cs typeface="Arial"/>
                <a:sym typeface="Arial"/>
              </a:rPr>
              <a:t>Photo © 2023 Patrick Pleul/picture-alliance/dpa/</a:t>
            </a:r>
            <a:endParaRPr/>
          </a:p>
          <a:p>
            <a:pPr marL="0" marR="0" lvl="0" indent="0" algn="l" rtl="0">
              <a:lnSpc>
                <a:spcPct val="100000"/>
              </a:lnSpc>
              <a:spcBef>
                <a:spcPts val="0"/>
              </a:spcBef>
              <a:spcAft>
                <a:spcPts val="0"/>
              </a:spcAft>
              <a:buNone/>
            </a:pPr>
            <a:r>
              <a:rPr lang="en" sz="675" b="1" i="0" u="none" strike="noStrike" cap="none">
                <a:solidFill>
                  <a:srgbClr val="FFFFFF"/>
                </a:solidFill>
                <a:latin typeface="Arial"/>
                <a:ea typeface="Arial"/>
                <a:cs typeface="Arial"/>
                <a:sym typeface="Arial"/>
              </a:rPr>
              <a:t>AP Images</a:t>
            </a:r>
            <a:endParaRPr/>
          </a:p>
        </p:txBody>
      </p:sp>
      <p:sp>
        <p:nvSpPr>
          <p:cNvPr id="1156" name="Google Shape;1156;p156"/>
          <p:cNvSpPr txBox="1"/>
          <p:nvPr/>
        </p:nvSpPr>
        <p:spPr>
          <a:xfrm>
            <a:off x="6858755" y="1603331"/>
            <a:ext cx="1802876" cy="196208"/>
          </a:xfrm>
          <a:prstGeom prst="rect">
            <a:avLst/>
          </a:prstGeom>
          <a:noFill/>
          <a:ln>
            <a:noFill/>
          </a:ln>
          <a:effectLst>
            <a:outerShdw blurRad="50800" dist="38100" dir="2700000" algn="tl" rotWithShape="0">
              <a:srgbClr val="000000"/>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675" b="1" i="0" u="none" strike="noStrike" cap="none">
                <a:solidFill>
                  <a:srgbClr val="FFFFFF"/>
                </a:solidFill>
                <a:latin typeface="Arial"/>
                <a:ea typeface="Arial"/>
                <a:cs typeface="Arial"/>
                <a:sym typeface="Arial"/>
              </a:rPr>
              <a:t>Caney Fork Farms/Skidmore College</a:t>
            </a:r>
            <a:endParaRPr/>
          </a:p>
        </p:txBody>
      </p:sp>
      <p:sp>
        <p:nvSpPr>
          <p:cNvPr id="1157" name="Google Shape;1157;p156"/>
          <p:cNvSpPr txBox="1"/>
          <p:nvPr/>
        </p:nvSpPr>
        <p:spPr>
          <a:xfrm>
            <a:off x="0" y="4987688"/>
            <a:ext cx="1235501" cy="1962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675" b="1" i="0" u="none" strike="noStrike" cap="none">
                <a:solidFill>
                  <a:srgbClr val="3F3F3F"/>
                </a:solidFill>
                <a:latin typeface="Arial"/>
                <a:ea typeface="Arial"/>
                <a:cs typeface="Arial"/>
                <a:sym typeface="Arial"/>
              </a:rPr>
              <a:t>Photo © Shutterstock</a:t>
            </a:r>
            <a:endParaRPr/>
          </a:p>
        </p:txBody>
      </p:sp>
      <p:sp>
        <p:nvSpPr>
          <p:cNvPr id="1158" name="Google Shape;1158;p156"/>
          <p:cNvSpPr txBox="1"/>
          <p:nvPr/>
        </p:nvSpPr>
        <p:spPr>
          <a:xfrm>
            <a:off x="2285995" y="4987688"/>
            <a:ext cx="1235501" cy="196208"/>
          </a:xfrm>
          <a:prstGeom prst="rect">
            <a:avLst/>
          </a:prstGeom>
          <a:noFill/>
          <a:ln>
            <a:noFill/>
          </a:ln>
          <a:effectLst>
            <a:outerShdw blurRad="50800" dist="38100" dir="2700000" algn="tl" rotWithShape="0">
              <a:srgbClr val="000000"/>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675" b="1" i="0" u="none" strike="noStrike" cap="none">
                <a:solidFill>
                  <a:srgbClr val="FFFFFF"/>
                </a:solidFill>
                <a:latin typeface="Arial"/>
                <a:ea typeface="Arial"/>
                <a:cs typeface="Arial"/>
                <a:sym typeface="Arial"/>
              </a:rPr>
              <a:t>Photo © Shutterstock</a:t>
            </a:r>
            <a:endParaRPr/>
          </a:p>
        </p:txBody>
      </p:sp>
      <p:sp>
        <p:nvSpPr>
          <p:cNvPr id="1159" name="Google Shape;1159;p156"/>
          <p:cNvSpPr txBox="1"/>
          <p:nvPr/>
        </p:nvSpPr>
        <p:spPr>
          <a:xfrm>
            <a:off x="4597961" y="4992016"/>
            <a:ext cx="2260038" cy="196208"/>
          </a:xfrm>
          <a:prstGeom prst="rect">
            <a:avLst/>
          </a:prstGeom>
          <a:noFill/>
          <a:ln>
            <a:noFill/>
          </a:ln>
          <a:effectLst>
            <a:outerShdw blurRad="50800" dist="38100" dir="2700000" algn="tl" rotWithShape="0">
              <a:srgbClr val="000000"/>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675" b="1" i="0" u="none" strike="noStrike" cap="none">
                <a:solidFill>
                  <a:srgbClr val="FFFFFF"/>
                </a:solidFill>
                <a:latin typeface="Arial"/>
                <a:ea typeface="Arial"/>
                <a:cs typeface="Arial"/>
                <a:sym typeface="Arial"/>
              </a:rPr>
              <a:t>© 2014 AP Photo/The Pantagraph, David Proeber</a:t>
            </a:r>
            <a:endParaRPr sz="675" b="1" i="0" u="none" strike="noStrike" cap="none">
              <a:solidFill>
                <a:srgbClr val="FFFFFF"/>
              </a:solidFill>
              <a:latin typeface="Arial"/>
              <a:ea typeface="Arial"/>
              <a:cs typeface="Arial"/>
              <a:sym typeface="Arial"/>
            </a:endParaRPr>
          </a:p>
        </p:txBody>
      </p:sp>
      <p:sp>
        <p:nvSpPr>
          <p:cNvPr id="1160" name="Google Shape;1160;p156"/>
          <p:cNvSpPr txBox="1"/>
          <p:nvPr/>
        </p:nvSpPr>
        <p:spPr>
          <a:xfrm>
            <a:off x="6857998" y="4979056"/>
            <a:ext cx="1235501" cy="196208"/>
          </a:xfrm>
          <a:prstGeom prst="rect">
            <a:avLst/>
          </a:prstGeom>
          <a:noFill/>
          <a:ln>
            <a:noFill/>
          </a:ln>
          <a:effectLst>
            <a:outerShdw blurRad="50800" dist="38100" dir="2700000" algn="tl" rotWithShape="0">
              <a:srgbClr val="000000"/>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675" b="1" i="0" u="none" strike="noStrike" cap="none">
                <a:solidFill>
                  <a:srgbClr val="FFFFFF"/>
                </a:solidFill>
                <a:latin typeface="Arial"/>
                <a:ea typeface="Arial"/>
                <a:cs typeface="Arial"/>
                <a:sym typeface="Arial"/>
              </a:rPr>
              <a:t>Photo © Shutterstock</a:t>
            </a:r>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032C3E-1A8F-2E83-9AD7-C631A6A0429C}"/>
              </a:ext>
            </a:extLst>
          </p:cNvPr>
          <p:cNvPicPr>
            <a:picLocks noChangeAspect="1"/>
          </p:cNvPicPr>
          <p:nvPr/>
        </p:nvPicPr>
        <p:blipFill>
          <a:blip r:embed="rId2"/>
          <a:stretch>
            <a:fillRect/>
          </a:stretch>
        </p:blipFill>
        <p:spPr>
          <a:xfrm>
            <a:off x="1751975" y="0"/>
            <a:ext cx="5640049" cy="5143500"/>
          </a:xfrm>
          <a:prstGeom prst="rect">
            <a:avLst/>
          </a:prstGeom>
        </p:spPr>
      </p:pic>
    </p:spTree>
    <p:extLst>
      <p:ext uri="{BB962C8B-B14F-4D97-AF65-F5344CB8AC3E}">
        <p14:creationId xmlns:p14="http://schemas.microsoft.com/office/powerpoint/2010/main" val="3034932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4">
          <a:extLst>
            <a:ext uri="{FF2B5EF4-FFF2-40B4-BE49-F238E27FC236}">
              <a16:creationId xmlns:a16="http://schemas.microsoft.com/office/drawing/2014/main" id="{08DDD83D-4DDA-FDBE-7AE3-05B4140AAFB0}"/>
            </a:ext>
          </a:extLst>
        </p:cNvPr>
        <p:cNvGrpSpPr/>
        <p:nvPr/>
      </p:nvGrpSpPr>
      <p:grpSpPr>
        <a:xfrm>
          <a:off x="0" y="0"/>
          <a:ext cx="0" cy="0"/>
          <a:chOff x="0" y="0"/>
          <a:chExt cx="0" cy="0"/>
        </a:xfrm>
      </p:grpSpPr>
      <p:sp>
        <p:nvSpPr>
          <p:cNvPr id="1095" name="Google Shape;1095;p152">
            <a:extLst>
              <a:ext uri="{FF2B5EF4-FFF2-40B4-BE49-F238E27FC236}">
                <a16:creationId xmlns:a16="http://schemas.microsoft.com/office/drawing/2014/main" id="{960B2BD7-5EE5-CF99-3304-3199C3C49D03}"/>
              </a:ext>
            </a:extLst>
          </p:cNvPr>
          <p:cNvSpPr txBox="1">
            <a:spLocks noGrp="1"/>
          </p:cNvSpPr>
          <p:nvPr>
            <p:ph type="subTitle" idx="1"/>
          </p:nvPr>
        </p:nvSpPr>
        <p:spPr>
          <a:xfrm>
            <a:off x="645275" y="1266625"/>
            <a:ext cx="8353800" cy="25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dirty="0"/>
              <a:t>We offer education, resources and electrification coaches</a:t>
            </a:r>
            <a:endParaRPr sz="1400" dirty="0"/>
          </a:p>
          <a:p>
            <a:pPr marL="0" lvl="0" indent="0" algn="l" rtl="0">
              <a:spcBef>
                <a:spcPts val="400"/>
              </a:spcBef>
              <a:spcAft>
                <a:spcPts val="400"/>
              </a:spcAft>
              <a:buNone/>
            </a:pPr>
            <a:endParaRPr dirty="0"/>
          </a:p>
        </p:txBody>
      </p:sp>
      <p:sp>
        <p:nvSpPr>
          <p:cNvPr id="1096" name="Google Shape;1096;p152">
            <a:extLst>
              <a:ext uri="{FF2B5EF4-FFF2-40B4-BE49-F238E27FC236}">
                <a16:creationId xmlns:a16="http://schemas.microsoft.com/office/drawing/2014/main" id="{B7AF5D68-394B-C390-BBDD-D54308463F6D}"/>
              </a:ext>
            </a:extLst>
          </p:cNvPr>
          <p:cNvSpPr txBox="1">
            <a:spLocks noGrp="1"/>
          </p:cNvSpPr>
          <p:nvPr>
            <p:ph type="body" idx="2"/>
          </p:nvPr>
        </p:nvSpPr>
        <p:spPr>
          <a:xfrm>
            <a:off x="268348" y="1523104"/>
            <a:ext cx="5697000" cy="3151166"/>
          </a:xfrm>
          <a:prstGeom prst="rect">
            <a:avLst/>
          </a:prstGeom>
        </p:spPr>
        <p:txBody>
          <a:bodyPr spcFirstLastPara="1" wrap="square" lIns="91425" tIns="91425" rIns="91425" bIns="91425" anchor="t" anchorCtr="0">
            <a:noAutofit/>
          </a:bodyPr>
          <a:lstStyle/>
          <a:p>
            <a:pPr>
              <a:spcBef>
                <a:spcPts val="1000"/>
              </a:spcBef>
            </a:pPr>
            <a:r>
              <a:rPr lang="en" sz="1400" dirty="0"/>
              <a:t>Provide one-on-one advice when you sign up for an individual home electrification coach</a:t>
            </a:r>
          </a:p>
          <a:p>
            <a:pPr marL="457200" lvl="0" indent="-304800" algn="l" rtl="0">
              <a:spcBef>
                <a:spcPts val="1000"/>
              </a:spcBef>
              <a:spcAft>
                <a:spcPts val="0"/>
              </a:spcAft>
              <a:buSzPts val="1200"/>
              <a:buChar char="●"/>
            </a:pPr>
            <a:r>
              <a:rPr lang="en-US" sz="1400" dirty="0"/>
              <a:t>Host a webinar or in-person talk on home electrification for community groups, Green Teams or local officials</a:t>
            </a:r>
            <a:endParaRPr sz="1400" dirty="0"/>
          </a:p>
          <a:p>
            <a:pPr marL="457200" lvl="0" indent="-304800" algn="l" rtl="0">
              <a:spcBef>
                <a:spcPts val="1000"/>
              </a:spcBef>
              <a:spcAft>
                <a:spcPts val="0"/>
              </a:spcAft>
              <a:buSzPts val="1200"/>
              <a:buChar char="●"/>
            </a:pPr>
            <a:r>
              <a:rPr lang="en-US" sz="1400" dirty="0"/>
              <a:t>Provide access to our incredible database of webinars, presentations, and home electrification case studies</a:t>
            </a:r>
            <a:endParaRPr sz="1400" dirty="0"/>
          </a:p>
          <a:p>
            <a:pPr marL="457200" lvl="0" indent="-304800" algn="l" rtl="0">
              <a:spcBef>
                <a:spcPts val="1000"/>
              </a:spcBef>
              <a:spcAft>
                <a:spcPts val="0"/>
              </a:spcAft>
              <a:buSzPts val="1200"/>
              <a:buChar char="●"/>
            </a:pPr>
            <a:r>
              <a:rPr lang="en" sz="1400" dirty="0"/>
              <a:t>Up-to-date articles on electrification on our NJ ECN Substack</a:t>
            </a:r>
          </a:p>
          <a:p>
            <a:pPr marL="152400" lvl="0" indent="0" rtl="0">
              <a:spcBef>
                <a:spcPts val="1000"/>
              </a:spcBef>
              <a:spcAft>
                <a:spcPts val="500"/>
              </a:spcAft>
              <a:buSzPts val="1200"/>
              <a:buNone/>
            </a:pPr>
            <a:r>
              <a:rPr lang="en" sz="1400" i="1" dirty="0"/>
              <a:t>Remember: Electrified homes are healthier and more comfortable – No gas leaks, no combustion byproducts, better indoor air quality, 	stable temperature and humidity</a:t>
            </a:r>
            <a:endParaRPr sz="1400" i="1" dirty="0"/>
          </a:p>
        </p:txBody>
      </p:sp>
      <p:sp>
        <p:nvSpPr>
          <p:cNvPr id="1097" name="Google Shape;1097;p152">
            <a:extLst>
              <a:ext uri="{FF2B5EF4-FFF2-40B4-BE49-F238E27FC236}">
                <a16:creationId xmlns:a16="http://schemas.microsoft.com/office/drawing/2014/main" id="{5E1A573A-2EE3-A6EB-F07A-14B0938B18CC}"/>
              </a:ext>
            </a:extLst>
          </p:cNvPr>
          <p:cNvSpPr txBox="1">
            <a:spLocks noGrp="1"/>
          </p:cNvSpPr>
          <p:nvPr>
            <p:ph type="title"/>
          </p:nvPr>
        </p:nvSpPr>
        <p:spPr>
          <a:xfrm>
            <a:off x="342900" y="452925"/>
            <a:ext cx="7452000" cy="9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How NJ ECN can help</a:t>
            </a:r>
            <a:endParaRPr dirty="0"/>
          </a:p>
        </p:txBody>
      </p:sp>
      <p:sp>
        <p:nvSpPr>
          <p:cNvPr id="1098" name="Google Shape;1098;p152">
            <a:extLst>
              <a:ext uri="{FF2B5EF4-FFF2-40B4-BE49-F238E27FC236}">
                <a16:creationId xmlns:a16="http://schemas.microsoft.com/office/drawing/2014/main" id="{4770E01A-7042-6BD9-B5F3-3378AD899E23}"/>
              </a:ext>
            </a:extLst>
          </p:cNvPr>
          <p:cNvSpPr/>
          <p:nvPr/>
        </p:nvSpPr>
        <p:spPr>
          <a:xfrm>
            <a:off x="6407693" y="1782328"/>
            <a:ext cx="2393400" cy="23934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BM Plex Sans Light"/>
              <a:ea typeface="IBM Plex Sans Light"/>
              <a:cs typeface="IBM Plex Sans Light"/>
              <a:sym typeface="IBM Plex Sans Light"/>
            </a:endParaRPr>
          </a:p>
        </p:txBody>
      </p:sp>
      <p:grpSp>
        <p:nvGrpSpPr>
          <p:cNvPr id="1099" name="Google Shape;1099;p152">
            <a:extLst>
              <a:ext uri="{FF2B5EF4-FFF2-40B4-BE49-F238E27FC236}">
                <a16:creationId xmlns:a16="http://schemas.microsoft.com/office/drawing/2014/main" id="{C34D3E8C-2C95-E917-659B-8BA3BE02153F}"/>
              </a:ext>
            </a:extLst>
          </p:cNvPr>
          <p:cNvGrpSpPr/>
          <p:nvPr/>
        </p:nvGrpSpPr>
        <p:grpSpPr>
          <a:xfrm>
            <a:off x="5965348" y="3567513"/>
            <a:ext cx="229215" cy="757796"/>
            <a:chOff x="8278241" y="2502000"/>
            <a:chExt cx="324300" cy="1072150"/>
          </a:xfrm>
        </p:grpSpPr>
        <p:sp>
          <p:nvSpPr>
            <p:cNvPr id="1100" name="Google Shape;1100;p152">
              <a:extLst>
                <a:ext uri="{FF2B5EF4-FFF2-40B4-BE49-F238E27FC236}">
                  <a16:creationId xmlns:a16="http://schemas.microsoft.com/office/drawing/2014/main" id="{216DFA6E-A00D-CF6B-7493-C3EC49CBF86F}"/>
                </a:ext>
              </a:extLst>
            </p:cNvPr>
            <p:cNvSpPr/>
            <p:nvPr/>
          </p:nvSpPr>
          <p:spPr>
            <a:xfrm>
              <a:off x="8278241" y="2502000"/>
              <a:ext cx="324300" cy="2805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01" name="Google Shape;1101;p152">
              <a:extLst>
                <a:ext uri="{FF2B5EF4-FFF2-40B4-BE49-F238E27FC236}">
                  <a16:creationId xmlns:a16="http://schemas.microsoft.com/office/drawing/2014/main" id="{8D56AAE0-1A4F-1446-6BFB-535D1E520C69}"/>
                </a:ext>
              </a:extLst>
            </p:cNvPr>
            <p:cNvSpPr/>
            <p:nvPr/>
          </p:nvSpPr>
          <p:spPr>
            <a:xfrm>
              <a:off x="8278241" y="2897825"/>
              <a:ext cx="324300" cy="2805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02" name="Google Shape;1102;p152">
              <a:extLst>
                <a:ext uri="{FF2B5EF4-FFF2-40B4-BE49-F238E27FC236}">
                  <a16:creationId xmlns:a16="http://schemas.microsoft.com/office/drawing/2014/main" id="{5CFBA2A3-D4CA-B05E-B5CF-5173ABFB8AB5}"/>
                </a:ext>
              </a:extLst>
            </p:cNvPr>
            <p:cNvSpPr/>
            <p:nvPr/>
          </p:nvSpPr>
          <p:spPr>
            <a:xfrm>
              <a:off x="8278241" y="3293650"/>
              <a:ext cx="324300" cy="2805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103" name="Google Shape;1103;p152">
            <a:extLst>
              <a:ext uri="{FF2B5EF4-FFF2-40B4-BE49-F238E27FC236}">
                <a16:creationId xmlns:a16="http://schemas.microsoft.com/office/drawing/2014/main" id="{93442208-57E2-B12B-EB45-920902001EDB}"/>
              </a:ext>
            </a:extLst>
          </p:cNvPr>
          <p:cNvSpPr/>
          <p:nvPr/>
        </p:nvSpPr>
        <p:spPr>
          <a:xfrm>
            <a:off x="8313053" y="1909633"/>
            <a:ext cx="358500" cy="358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104" name="Google Shape;1104;p152">
            <a:extLst>
              <a:ext uri="{FF2B5EF4-FFF2-40B4-BE49-F238E27FC236}">
                <a16:creationId xmlns:a16="http://schemas.microsoft.com/office/drawing/2014/main" id="{659D422D-73AD-2B8B-DA82-51FDDFDF2A99}"/>
              </a:ext>
            </a:extLst>
          </p:cNvPr>
          <p:cNvPicPr preferRelativeResize="0">
            <a:picLocks noGrp="1"/>
          </p:cNvPicPr>
          <p:nvPr>
            <p:ph type="pic" idx="2"/>
          </p:nvPr>
        </p:nvPicPr>
        <p:blipFill rotWithShape="1">
          <a:blip r:embed="rId3">
            <a:alphaModFix/>
          </a:blip>
          <a:srcRect l="28125" r="5225"/>
          <a:stretch/>
        </p:blipFill>
        <p:spPr>
          <a:xfrm>
            <a:off x="6257913" y="2070801"/>
            <a:ext cx="2254500" cy="2254502"/>
          </a:xfrm>
          <a:prstGeom prst="rect">
            <a:avLst/>
          </a:prstGeom>
          <a:noFill/>
          <a:ln>
            <a:noFill/>
          </a:ln>
        </p:spPr>
      </p:pic>
      <p:sp>
        <p:nvSpPr>
          <p:cNvPr id="2" name="Google Shape;990;p148">
            <a:extLst>
              <a:ext uri="{FF2B5EF4-FFF2-40B4-BE49-F238E27FC236}">
                <a16:creationId xmlns:a16="http://schemas.microsoft.com/office/drawing/2014/main" id="{4BD445F9-4086-B4A3-F174-3D303177EAD8}"/>
              </a:ext>
            </a:extLst>
          </p:cNvPr>
          <p:cNvSpPr txBox="1">
            <a:spLocks noGrp="1"/>
          </p:cNvSpPr>
          <p:nvPr>
            <p:ph type="sldNum" idx="12"/>
          </p:nvPr>
        </p:nvSpPr>
        <p:spPr>
          <a:xfrm>
            <a:off x="8229600" y="4799170"/>
            <a:ext cx="457200" cy="2739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800"/>
              <a:buNone/>
            </a:pPr>
            <a:fld id="{00000000-1234-1234-1234-123412341234}" type="slidenum">
              <a:rPr lang="en"/>
              <a:t>6</a:t>
            </a:fld>
            <a:endParaRPr dirty="0"/>
          </a:p>
        </p:txBody>
      </p:sp>
      <p:sp>
        <p:nvSpPr>
          <p:cNvPr id="3" name="Google Shape;1090;p151">
            <a:extLst>
              <a:ext uri="{FF2B5EF4-FFF2-40B4-BE49-F238E27FC236}">
                <a16:creationId xmlns:a16="http://schemas.microsoft.com/office/drawing/2014/main" id="{FBB5E418-C107-8D90-9B3E-0DABFFD8D0AC}"/>
              </a:ext>
            </a:extLst>
          </p:cNvPr>
          <p:cNvSpPr txBox="1">
            <a:spLocks/>
          </p:cNvSpPr>
          <p:nvPr/>
        </p:nvSpPr>
        <p:spPr>
          <a:xfrm>
            <a:off x="342900" y="4799170"/>
            <a:ext cx="4239900" cy="273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0000"/>
              </a:lnSpc>
              <a:spcBef>
                <a:spcPts val="0"/>
              </a:spcBef>
              <a:spcAft>
                <a:spcPts val="0"/>
              </a:spcAft>
              <a:buClr>
                <a:schemeClr val="dk1"/>
              </a:buClr>
              <a:buSzPts val="1200"/>
              <a:buFont typeface="Roboto Medium"/>
              <a:buChar char="●"/>
              <a:defRPr sz="1200" b="0" i="0" u="none" strike="noStrike" cap="none">
                <a:solidFill>
                  <a:schemeClr val="dk1"/>
                </a:solidFill>
                <a:latin typeface="Roboto Medium"/>
                <a:ea typeface="Roboto Medium"/>
                <a:cs typeface="Roboto Medium"/>
                <a:sym typeface="Roboto Medium"/>
              </a:defRPr>
            </a:lvl1pPr>
            <a:lvl2pPr marL="914400" marR="0" lvl="1" indent="-304800" algn="l" rtl="0">
              <a:lnSpc>
                <a:spcPct val="110000"/>
              </a:lnSpc>
              <a:spcBef>
                <a:spcPts val="500"/>
              </a:spcBef>
              <a:spcAft>
                <a:spcPts val="0"/>
              </a:spcAft>
              <a:buClr>
                <a:schemeClr val="dk1"/>
              </a:buClr>
              <a:buSzPts val="1200"/>
              <a:buFont typeface="Roboto Medium"/>
              <a:buChar char="○"/>
              <a:defRPr sz="1200" b="0" i="0" u="none" strike="noStrike" cap="none">
                <a:solidFill>
                  <a:schemeClr val="dk1"/>
                </a:solidFill>
                <a:latin typeface="Roboto Medium"/>
                <a:ea typeface="Roboto Medium"/>
                <a:cs typeface="Roboto Medium"/>
                <a:sym typeface="Roboto Medium"/>
              </a:defRPr>
            </a:lvl2pPr>
            <a:lvl3pPr marL="1371600" marR="0" lvl="2" indent="-304800" algn="l" rtl="0">
              <a:lnSpc>
                <a:spcPct val="110000"/>
              </a:lnSpc>
              <a:spcBef>
                <a:spcPts val="500"/>
              </a:spcBef>
              <a:spcAft>
                <a:spcPts val="0"/>
              </a:spcAft>
              <a:buClr>
                <a:schemeClr val="dk1"/>
              </a:buClr>
              <a:buSzPts val="1200"/>
              <a:buFont typeface="Roboto Medium"/>
              <a:buChar char="■"/>
              <a:defRPr sz="1200" b="0" i="0" u="none" strike="noStrike" cap="none">
                <a:solidFill>
                  <a:schemeClr val="dk1"/>
                </a:solidFill>
                <a:latin typeface="Roboto Medium"/>
                <a:ea typeface="Roboto Medium"/>
                <a:cs typeface="Roboto Medium"/>
                <a:sym typeface="Roboto Medium"/>
              </a:defRPr>
            </a:lvl3pPr>
            <a:lvl4pPr marL="1828800" marR="0" lvl="3" indent="-304800" algn="l" rtl="0">
              <a:lnSpc>
                <a:spcPct val="110000"/>
              </a:lnSpc>
              <a:spcBef>
                <a:spcPts val="500"/>
              </a:spcBef>
              <a:spcAft>
                <a:spcPts val="0"/>
              </a:spcAft>
              <a:buClr>
                <a:schemeClr val="dk1"/>
              </a:buClr>
              <a:buSzPts val="1200"/>
              <a:buFont typeface="Roboto Medium"/>
              <a:buChar char="●"/>
              <a:defRPr sz="1200" b="0" i="0" u="none" strike="noStrike" cap="none">
                <a:solidFill>
                  <a:schemeClr val="dk1"/>
                </a:solidFill>
                <a:latin typeface="Roboto Medium"/>
                <a:ea typeface="Roboto Medium"/>
                <a:cs typeface="Roboto Medium"/>
                <a:sym typeface="Roboto Medium"/>
              </a:defRPr>
            </a:lvl4pPr>
            <a:lvl5pPr marL="2286000" marR="0" lvl="4" indent="-304800" algn="l" rtl="0">
              <a:lnSpc>
                <a:spcPct val="110000"/>
              </a:lnSpc>
              <a:spcBef>
                <a:spcPts val="500"/>
              </a:spcBef>
              <a:spcAft>
                <a:spcPts val="0"/>
              </a:spcAft>
              <a:buClr>
                <a:schemeClr val="dk1"/>
              </a:buClr>
              <a:buSzPts val="1200"/>
              <a:buFont typeface="Roboto Medium"/>
              <a:buChar char="○"/>
              <a:defRPr sz="1200" b="0" i="0" u="none" strike="noStrike" cap="none">
                <a:solidFill>
                  <a:schemeClr val="dk1"/>
                </a:solidFill>
                <a:latin typeface="Roboto Medium"/>
                <a:ea typeface="Roboto Medium"/>
                <a:cs typeface="Roboto Medium"/>
                <a:sym typeface="Roboto Medium"/>
              </a:defRPr>
            </a:lvl5pPr>
            <a:lvl6pPr marL="2743200" marR="0" lvl="5" indent="-304800" algn="l" rtl="0">
              <a:lnSpc>
                <a:spcPct val="110000"/>
              </a:lnSpc>
              <a:spcBef>
                <a:spcPts val="500"/>
              </a:spcBef>
              <a:spcAft>
                <a:spcPts val="0"/>
              </a:spcAft>
              <a:buClr>
                <a:schemeClr val="dk1"/>
              </a:buClr>
              <a:buSzPts val="1200"/>
              <a:buFont typeface="Roboto Medium"/>
              <a:buChar char="■"/>
              <a:defRPr sz="1200" b="0" i="0" u="none" strike="noStrike" cap="none">
                <a:solidFill>
                  <a:schemeClr val="dk1"/>
                </a:solidFill>
                <a:latin typeface="Roboto Medium"/>
                <a:ea typeface="Roboto Medium"/>
                <a:cs typeface="Roboto Medium"/>
                <a:sym typeface="Roboto Medium"/>
              </a:defRPr>
            </a:lvl6pPr>
            <a:lvl7pPr marL="3200400" marR="0" lvl="6" indent="-304800" algn="l" rtl="0">
              <a:lnSpc>
                <a:spcPct val="110000"/>
              </a:lnSpc>
              <a:spcBef>
                <a:spcPts val="500"/>
              </a:spcBef>
              <a:spcAft>
                <a:spcPts val="0"/>
              </a:spcAft>
              <a:buClr>
                <a:schemeClr val="dk1"/>
              </a:buClr>
              <a:buSzPts val="1200"/>
              <a:buFont typeface="Roboto Medium"/>
              <a:buChar char="●"/>
              <a:defRPr sz="1200" b="0" i="0" u="none" strike="noStrike" cap="none">
                <a:solidFill>
                  <a:schemeClr val="dk1"/>
                </a:solidFill>
                <a:latin typeface="Roboto Medium"/>
                <a:ea typeface="Roboto Medium"/>
                <a:cs typeface="Roboto Medium"/>
                <a:sym typeface="Roboto Medium"/>
              </a:defRPr>
            </a:lvl7pPr>
            <a:lvl8pPr marL="3657600" marR="0" lvl="7" indent="-304800" algn="l" rtl="0">
              <a:lnSpc>
                <a:spcPct val="110000"/>
              </a:lnSpc>
              <a:spcBef>
                <a:spcPts val="500"/>
              </a:spcBef>
              <a:spcAft>
                <a:spcPts val="0"/>
              </a:spcAft>
              <a:buClr>
                <a:schemeClr val="dk1"/>
              </a:buClr>
              <a:buSzPts val="1200"/>
              <a:buFont typeface="Roboto Medium"/>
              <a:buChar char="○"/>
              <a:defRPr sz="1200" b="0" i="0" u="none" strike="noStrike" cap="none">
                <a:solidFill>
                  <a:schemeClr val="dk1"/>
                </a:solidFill>
                <a:latin typeface="Roboto Medium"/>
                <a:ea typeface="Roboto Medium"/>
                <a:cs typeface="Roboto Medium"/>
                <a:sym typeface="Roboto Medium"/>
              </a:defRPr>
            </a:lvl8pPr>
            <a:lvl9pPr marL="4114800" marR="0" lvl="8" indent="-304800" algn="l" rtl="0">
              <a:lnSpc>
                <a:spcPct val="110000"/>
              </a:lnSpc>
              <a:spcBef>
                <a:spcPts val="500"/>
              </a:spcBef>
              <a:spcAft>
                <a:spcPts val="500"/>
              </a:spcAft>
              <a:buClr>
                <a:schemeClr val="dk1"/>
              </a:buClr>
              <a:buSzPts val="1200"/>
              <a:buFont typeface="Roboto Medium"/>
              <a:buChar char="■"/>
              <a:defRPr sz="1200" b="0" i="0" u="none" strike="noStrike" cap="none">
                <a:solidFill>
                  <a:schemeClr val="dk1"/>
                </a:solidFill>
                <a:latin typeface="Roboto Medium"/>
                <a:ea typeface="Roboto Medium"/>
                <a:cs typeface="Roboto Medium"/>
                <a:sym typeface="Roboto Medium"/>
              </a:defRPr>
            </a:lvl9pPr>
          </a:lstStyle>
          <a:p>
            <a:pPr marL="0" indent="0">
              <a:spcAft>
                <a:spcPts val="400"/>
              </a:spcAft>
              <a:buFont typeface="Roboto Medium"/>
              <a:buNone/>
            </a:pPr>
            <a:r>
              <a:rPr lang="en-US" sz="800" dirty="0">
                <a:latin typeface="Roboto Light"/>
                <a:ea typeface="Roboto Light"/>
                <a:cs typeface="Roboto Light"/>
                <a:sym typeface="Roboto Light"/>
              </a:rPr>
              <a:t>New Jersey Electrification Coaching Network</a:t>
            </a:r>
          </a:p>
        </p:txBody>
      </p:sp>
    </p:spTree>
    <p:extLst>
      <p:ext uri="{BB962C8B-B14F-4D97-AF65-F5344CB8AC3E}">
        <p14:creationId xmlns:p14="http://schemas.microsoft.com/office/powerpoint/2010/main" val="3628882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4">
          <a:extLst>
            <a:ext uri="{FF2B5EF4-FFF2-40B4-BE49-F238E27FC236}">
              <a16:creationId xmlns:a16="http://schemas.microsoft.com/office/drawing/2014/main" id="{D4A6BE12-EFBE-EDF7-2EDB-CCB38815DC44}"/>
            </a:ext>
          </a:extLst>
        </p:cNvPr>
        <p:cNvGrpSpPr/>
        <p:nvPr/>
      </p:nvGrpSpPr>
      <p:grpSpPr>
        <a:xfrm>
          <a:off x="0" y="0"/>
          <a:ext cx="0" cy="0"/>
          <a:chOff x="0" y="0"/>
          <a:chExt cx="0" cy="0"/>
        </a:xfrm>
      </p:grpSpPr>
      <p:sp>
        <p:nvSpPr>
          <p:cNvPr id="1095" name="Google Shape;1095;p152">
            <a:extLst>
              <a:ext uri="{FF2B5EF4-FFF2-40B4-BE49-F238E27FC236}">
                <a16:creationId xmlns:a16="http://schemas.microsoft.com/office/drawing/2014/main" id="{447F3FD9-2B9F-D8FA-35DA-D9A879A03CC0}"/>
              </a:ext>
            </a:extLst>
          </p:cNvPr>
          <p:cNvSpPr txBox="1">
            <a:spLocks noGrp="1"/>
          </p:cNvSpPr>
          <p:nvPr>
            <p:ph type="subTitle" idx="1"/>
          </p:nvPr>
        </p:nvSpPr>
        <p:spPr>
          <a:xfrm>
            <a:off x="645275" y="1266625"/>
            <a:ext cx="8353800" cy="259200"/>
          </a:xfrm>
          <a:prstGeom prst="rect">
            <a:avLst/>
          </a:prstGeom>
        </p:spPr>
        <p:txBody>
          <a:bodyPr spcFirstLastPara="1" wrap="square" lIns="91425" tIns="91425" rIns="91425" bIns="91425" anchor="t" anchorCtr="0">
            <a:noAutofit/>
          </a:bodyPr>
          <a:lstStyle/>
          <a:p>
            <a:pPr marL="0" lvl="0" indent="0" algn="l" rtl="0">
              <a:spcBef>
                <a:spcPts val="400"/>
              </a:spcBef>
              <a:spcAft>
                <a:spcPts val="400"/>
              </a:spcAft>
              <a:buNone/>
            </a:pPr>
            <a:r>
              <a:rPr lang="en-US" dirty="0"/>
              <a:t> </a:t>
            </a:r>
            <a:endParaRPr dirty="0"/>
          </a:p>
        </p:txBody>
      </p:sp>
      <p:sp>
        <p:nvSpPr>
          <p:cNvPr id="1096" name="Google Shape;1096;p152">
            <a:extLst>
              <a:ext uri="{FF2B5EF4-FFF2-40B4-BE49-F238E27FC236}">
                <a16:creationId xmlns:a16="http://schemas.microsoft.com/office/drawing/2014/main" id="{5A76D11A-1C5E-360F-B1A4-F5B0C2C8B326}"/>
              </a:ext>
            </a:extLst>
          </p:cNvPr>
          <p:cNvSpPr txBox="1">
            <a:spLocks noGrp="1"/>
          </p:cNvSpPr>
          <p:nvPr>
            <p:ph type="body" idx="2"/>
          </p:nvPr>
        </p:nvSpPr>
        <p:spPr>
          <a:xfrm>
            <a:off x="258324" y="1403445"/>
            <a:ext cx="5697000" cy="3151166"/>
          </a:xfrm>
          <a:prstGeom prst="rect">
            <a:avLst/>
          </a:prstGeom>
        </p:spPr>
        <p:txBody>
          <a:bodyPr spcFirstLastPara="1" wrap="square" lIns="91425" tIns="91425" rIns="91425" bIns="91425" anchor="t" anchorCtr="0">
            <a:noAutofit/>
          </a:bodyPr>
          <a:lstStyle/>
          <a:p>
            <a:pPr marL="457200" lvl="0" indent="-304800" algn="l" rtl="0">
              <a:spcBef>
                <a:spcPts val="1000"/>
              </a:spcBef>
              <a:spcAft>
                <a:spcPts val="0"/>
              </a:spcAft>
              <a:buSzPts val="1200"/>
              <a:buChar char="●"/>
            </a:pPr>
            <a:r>
              <a:rPr lang="en-US" sz="1400" dirty="0"/>
              <a:t>Request an electrification coach or community presentation</a:t>
            </a:r>
            <a:endParaRPr sz="1400" dirty="0"/>
          </a:p>
          <a:p>
            <a:pPr marL="457200" lvl="0" indent="-304800" algn="l" rtl="0">
              <a:spcBef>
                <a:spcPts val="1000"/>
              </a:spcBef>
              <a:spcAft>
                <a:spcPts val="0"/>
              </a:spcAft>
              <a:buSzPts val="1200"/>
              <a:buChar char="●"/>
            </a:pPr>
            <a:r>
              <a:rPr lang="en-US" sz="1400" dirty="0"/>
              <a:t>Browse our database of webinars, presentations, and home electrification case studies or our NJ ECN Substack</a:t>
            </a:r>
            <a:endParaRPr sz="1400" dirty="0"/>
          </a:p>
          <a:p>
            <a:pPr marL="457200" lvl="0" indent="-304800" algn="l" rtl="0">
              <a:spcBef>
                <a:spcPts val="1000"/>
              </a:spcBef>
              <a:spcAft>
                <a:spcPts val="0"/>
              </a:spcAft>
              <a:buSzPts val="1200"/>
              <a:buChar char="●"/>
            </a:pPr>
            <a:r>
              <a:rPr lang="en" sz="1400" dirty="0"/>
              <a:t>Visit Rewiring America’s Personal Electrification Planner</a:t>
            </a:r>
          </a:p>
          <a:p>
            <a:pPr marL="457200" lvl="0" indent="-304800" algn="l" rtl="0">
              <a:spcBef>
                <a:spcPts val="1000"/>
              </a:spcBef>
              <a:spcAft>
                <a:spcPts val="0"/>
              </a:spcAft>
              <a:buSzPts val="1200"/>
              <a:buChar char="●"/>
            </a:pPr>
            <a:r>
              <a:rPr lang="en" sz="1400" dirty="0"/>
              <a:t>Begin your home electrification with Rooftop or Community </a:t>
            </a:r>
            <a:r>
              <a:rPr lang="en" sz="1800" b="1" dirty="0"/>
              <a:t>Solar</a:t>
            </a:r>
          </a:p>
          <a:p>
            <a:pPr marL="457200" lvl="0" indent="-304800" algn="l" rtl="0">
              <a:spcBef>
                <a:spcPts val="1000"/>
              </a:spcBef>
              <a:spcAft>
                <a:spcPts val="0"/>
              </a:spcAft>
              <a:buSzPts val="1200"/>
              <a:buChar char="●"/>
            </a:pPr>
            <a:r>
              <a:rPr lang="en" sz="1600" b="1" dirty="0"/>
              <a:t>Sign up for Rewiring America’s Electrification Coach Training and become a coach</a:t>
            </a:r>
            <a:endParaRPr lang="en" b="1" dirty="0"/>
          </a:p>
        </p:txBody>
      </p:sp>
      <p:sp>
        <p:nvSpPr>
          <p:cNvPr id="1097" name="Google Shape;1097;p152">
            <a:extLst>
              <a:ext uri="{FF2B5EF4-FFF2-40B4-BE49-F238E27FC236}">
                <a16:creationId xmlns:a16="http://schemas.microsoft.com/office/drawing/2014/main" id="{6C96CBB7-F5D8-9327-89F0-65560D44616A}"/>
              </a:ext>
            </a:extLst>
          </p:cNvPr>
          <p:cNvSpPr txBox="1">
            <a:spLocks noGrp="1"/>
          </p:cNvSpPr>
          <p:nvPr>
            <p:ph type="title"/>
          </p:nvPr>
        </p:nvSpPr>
        <p:spPr>
          <a:xfrm>
            <a:off x="342900" y="452925"/>
            <a:ext cx="7452000" cy="9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What YOU can do</a:t>
            </a:r>
            <a:endParaRPr dirty="0"/>
          </a:p>
        </p:txBody>
      </p:sp>
      <p:sp>
        <p:nvSpPr>
          <p:cNvPr id="1098" name="Google Shape;1098;p152">
            <a:extLst>
              <a:ext uri="{FF2B5EF4-FFF2-40B4-BE49-F238E27FC236}">
                <a16:creationId xmlns:a16="http://schemas.microsoft.com/office/drawing/2014/main" id="{3A54B194-4001-D71B-47F7-1C2E4908276F}"/>
              </a:ext>
            </a:extLst>
          </p:cNvPr>
          <p:cNvSpPr/>
          <p:nvPr/>
        </p:nvSpPr>
        <p:spPr>
          <a:xfrm>
            <a:off x="6407693" y="1782328"/>
            <a:ext cx="2393400" cy="23934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BM Plex Sans Light"/>
              <a:ea typeface="IBM Plex Sans Light"/>
              <a:cs typeface="IBM Plex Sans Light"/>
              <a:sym typeface="IBM Plex Sans Light"/>
            </a:endParaRPr>
          </a:p>
        </p:txBody>
      </p:sp>
      <p:grpSp>
        <p:nvGrpSpPr>
          <p:cNvPr id="1099" name="Google Shape;1099;p152">
            <a:extLst>
              <a:ext uri="{FF2B5EF4-FFF2-40B4-BE49-F238E27FC236}">
                <a16:creationId xmlns:a16="http://schemas.microsoft.com/office/drawing/2014/main" id="{457A49E1-CFE3-8D05-803C-934693AF5867}"/>
              </a:ext>
            </a:extLst>
          </p:cNvPr>
          <p:cNvGrpSpPr/>
          <p:nvPr/>
        </p:nvGrpSpPr>
        <p:grpSpPr>
          <a:xfrm>
            <a:off x="5965348" y="3567513"/>
            <a:ext cx="229215" cy="757796"/>
            <a:chOff x="8278241" y="2502000"/>
            <a:chExt cx="324300" cy="1072150"/>
          </a:xfrm>
        </p:grpSpPr>
        <p:sp>
          <p:nvSpPr>
            <p:cNvPr id="1100" name="Google Shape;1100;p152">
              <a:extLst>
                <a:ext uri="{FF2B5EF4-FFF2-40B4-BE49-F238E27FC236}">
                  <a16:creationId xmlns:a16="http://schemas.microsoft.com/office/drawing/2014/main" id="{C5F3326F-7042-FFD6-432A-64123E83C9F0}"/>
                </a:ext>
              </a:extLst>
            </p:cNvPr>
            <p:cNvSpPr/>
            <p:nvPr/>
          </p:nvSpPr>
          <p:spPr>
            <a:xfrm>
              <a:off x="8278241" y="2502000"/>
              <a:ext cx="324300" cy="2805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01" name="Google Shape;1101;p152">
              <a:extLst>
                <a:ext uri="{FF2B5EF4-FFF2-40B4-BE49-F238E27FC236}">
                  <a16:creationId xmlns:a16="http://schemas.microsoft.com/office/drawing/2014/main" id="{6F41D1A7-E463-0E6F-0537-BB16EFC952BF}"/>
                </a:ext>
              </a:extLst>
            </p:cNvPr>
            <p:cNvSpPr/>
            <p:nvPr/>
          </p:nvSpPr>
          <p:spPr>
            <a:xfrm>
              <a:off x="8278241" y="2897825"/>
              <a:ext cx="324300" cy="2805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02" name="Google Shape;1102;p152">
              <a:extLst>
                <a:ext uri="{FF2B5EF4-FFF2-40B4-BE49-F238E27FC236}">
                  <a16:creationId xmlns:a16="http://schemas.microsoft.com/office/drawing/2014/main" id="{91E30E91-0F97-CEC6-2A88-1C3585436404}"/>
                </a:ext>
              </a:extLst>
            </p:cNvPr>
            <p:cNvSpPr/>
            <p:nvPr/>
          </p:nvSpPr>
          <p:spPr>
            <a:xfrm>
              <a:off x="8278241" y="3293650"/>
              <a:ext cx="324300" cy="2805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103" name="Google Shape;1103;p152">
            <a:extLst>
              <a:ext uri="{FF2B5EF4-FFF2-40B4-BE49-F238E27FC236}">
                <a16:creationId xmlns:a16="http://schemas.microsoft.com/office/drawing/2014/main" id="{88CCAEAC-F9D5-0C1D-62CA-1E3E95FFF281}"/>
              </a:ext>
            </a:extLst>
          </p:cNvPr>
          <p:cNvSpPr/>
          <p:nvPr/>
        </p:nvSpPr>
        <p:spPr>
          <a:xfrm>
            <a:off x="8313053" y="1909633"/>
            <a:ext cx="358500" cy="358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104" name="Google Shape;1104;p152">
            <a:extLst>
              <a:ext uri="{FF2B5EF4-FFF2-40B4-BE49-F238E27FC236}">
                <a16:creationId xmlns:a16="http://schemas.microsoft.com/office/drawing/2014/main" id="{A2525F0D-0396-CCBF-84B9-C24ECE40134C}"/>
              </a:ext>
            </a:extLst>
          </p:cNvPr>
          <p:cNvPicPr preferRelativeResize="0">
            <a:picLocks noGrp="1"/>
          </p:cNvPicPr>
          <p:nvPr>
            <p:ph type="pic" idx="2"/>
          </p:nvPr>
        </p:nvPicPr>
        <p:blipFill rotWithShape="1">
          <a:blip r:embed="rId3">
            <a:alphaModFix/>
          </a:blip>
          <a:srcRect l="28125" r="5225"/>
          <a:stretch/>
        </p:blipFill>
        <p:spPr>
          <a:xfrm>
            <a:off x="6257913" y="2070801"/>
            <a:ext cx="2254500" cy="2254502"/>
          </a:xfrm>
          <a:prstGeom prst="rect">
            <a:avLst/>
          </a:prstGeom>
          <a:noFill/>
          <a:ln>
            <a:noFill/>
          </a:ln>
        </p:spPr>
      </p:pic>
      <p:sp>
        <p:nvSpPr>
          <p:cNvPr id="2" name="Google Shape;990;p148">
            <a:extLst>
              <a:ext uri="{FF2B5EF4-FFF2-40B4-BE49-F238E27FC236}">
                <a16:creationId xmlns:a16="http://schemas.microsoft.com/office/drawing/2014/main" id="{F968AA71-75A5-019E-DFC9-78AA13BC01EF}"/>
              </a:ext>
            </a:extLst>
          </p:cNvPr>
          <p:cNvSpPr txBox="1">
            <a:spLocks noGrp="1"/>
          </p:cNvSpPr>
          <p:nvPr>
            <p:ph type="sldNum" idx="12"/>
          </p:nvPr>
        </p:nvSpPr>
        <p:spPr>
          <a:xfrm>
            <a:off x="8229600" y="4799170"/>
            <a:ext cx="457200" cy="2739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800"/>
              <a:buNone/>
            </a:pPr>
            <a:fld id="{00000000-1234-1234-1234-123412341234}" type="slidenum">
              <a:rPr lang="en"/>
              <a:t>7</a:t>
            </a:fld>
            <a:endParaRPr dirty="0"/>
          </a:p>
        </p:txBody>
      </p:sp>
      <p:sp>
        <p:nvSpPr>
          <p:cNvPr id="3" name="Google Shape;1090;p151">
            <a:extLst>
              <a:ext uri="{FF2B5EF4-FFF2-40B4-BE49-F238E27FC236}">
                <a16:creationId xmlns:a16="http://schemas.microsoft.com/office/drawing/2014/main" id="{FC876D30-7B74-B9FE-FE25-A6164F00393C}"/>
              </a:ext>
            </a:extLst>
          </p:cNvPr>
          <p:cNvSpPr txBox="1">
            <a:spLocks/>
          </p:cNvSpPr>
          <p:nvPr/>
        </p:nvSpPr>
        <p:spPr>
          <a:xfrm>
            <a:off x="342900" y="4799170"/>
            <a:ext cx="4239900" cy="273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0000"/>
              </a:lnSpc>
              <a:spcBef>
                <a:spcPts val="0"/>
              </a:spcBef>
              <a:spcAft>
                <a:spcPts val="0"/>
              </a:spcAft>
              <a:buClr>
                <a:schemeClr val="dk1"/>
              </a:buClr>
              <a:buSzPts val="1200"/>
              <a:buFont typeface="Roboto Medium"/>
              <a:buChar char="●"/>
              <a:defRPr sz="1200" b="0" i="0" u="none" strike="noStrike" cap="none">
                <a:solidFill>
                  <a:schemeClr val="dk1"/>
                </a:solidFill>
                <a:latin typeface="Roboto Medium"/>
                <a:ea typeface="Roboto Medium"/>
                <a:cs typeface="Roboto Medium"/>
                <a:sym typeface="Roboto Medium"/>
              </a:defRPr>
            </a:lvl1pPr>
            <a:lvl2pPr marL="914400" marR="0" lvl="1" indent="-304800" algn="l" rtl="0">
              <a:lnSpc>
                <a:spcPct val="110000"/>
              </a:lnSpc>
              <a:spcBef>
                <a:spcPts val="500"/>
              </a:spcBef>
              <a:spcAft>
                <a:spcPts val="0"/>
              </a:spcAft>
              <a:buClr>
                <a:schemeClr val="dk1"/>
              </a:buClr>
              <a:buSzPts val="1200"/>
              <a:buFont typeface="Roboto Medium"/>
              <a:buChar char="○"/>
              <a:defRPr sz="1200" b="0" i="0" u="none" strike="noStrike" cap="none">
                <a:solidFill>
                  <a:schemeClr val="dk1"/>
                </a:solidFill>
                <a:latin typeface="Roboto Medium"/>
                <a:ea typeface="Roboto Medium"/>
                <a:cs typeface="Roboto Medium"/>
                <a:sym typeface="Roboto Medium"/>
              </a:defRPr>
            </a:lvl2pPr>
            <a:lvl3pPr marL="1371600" marR="0" lvl="2" indent="-304800" algn="l" rtl="0">
              <a:lnSpc>
                <a:spcPct val="110000"/>
              </a:lnSpc>
              <a:spcBef>
                <a:spcPts val="500"/>
              </a:spcBef>
              <a:spcAft>
                <a:spcPts val="0"/>
              </a:spcAft>
              <a:buClr>
                <a:schemeClr val="dk1"/>
              </a:buClr>
              <a:buSzPts val="1200"/>
              <a:buFont typeface="Roboto Medium"/>
              <a:buChar char="■"/>
              <a:defRPr sz="1200" b="0" i="0" u="none" strike="noStrike" cap="none">
                <a:solidFill>
                  <a:schemeClr val="dk1"/>
                </a:solidFill>
                <a:latin typeface="Roboto Medium"/>
                <a:ea typeface="Roboto Medium"/>
                <a:cs typeface="Roboto Medium"/>
                <a:sym typeface="Roboto Medium"/>
              </a:defRPr>
            </a:lvl3pPr>
            <a:lvl4pPr marL="1828800" marR="0" lvl="3" indent="-304800" algn="l" rtl="0">
              <a:lnSpc>
                <a:spcPct val="110000"/>
              </a:lnSpc>
              <a:spcBef>
                <a:spcPts val="500"/>
              </a:spcBef>
              <a:spcAft>
                <a:spcPts val="0"/>
              </a:spcAft>
              <a:buClr>
                <a:schemeClr val="dk1"/>
              </a:buClr>
              <a:buSzPts val="1200"/>
              <a:buFont typeface="Roboto Medium"/>
              <a:buChar char="●"/>
              <a:defRPr sz="1200" b="0" i="0" u="none" strike="noStrike" cap="none">
                <a:solidFill>
                  <a:schemeClr val="dk1"/>
                </a:solidFill>
                <a:latin typeface="Roboto Medium"/>
                <a:ea typeface="Roboto Medium"/>
                <a:cs typeface="Roboto Medium"/>
                <a:sym typeface="Roboto Medium"/>
              </a:defRPr>
            </a:lvl4pPr>
            <a:lvl5pPr marL="2286000" marR="0" lvl="4" indent="-304800" algn="l" rtl="0">
              <a:lnSpc>
                <a:spcPct val="110000"/>
              </a:lnSpc>
              <a:spcBef>
                <a:spcPts val="500"/>
              </a:spcBef>
              <a:spcAft>
                <a:spcPts val="0"/>
              </a:spcAft>
              <a:buClr>
                <a:schemeClr val="dk1"/>
              </a:buClr>
              <a:buSzPts val="1200"/>
              <a:buFont typeface="Roboto Medium"/>
              <a:buChar char="○"/>
              <a:defRPr sz="1200" b="0" i="0" u="none" strike="noStrike" cap="none">
                <a:solidFill>
                  <a:schemeClr val="dk1"/>
                </a:solidFill>
                <a:latin typeface="Roboto Medium"/>
                <a:ea typeface="Roboto Medium"/>
                <a:cs typeface="Roboto Medium"/>
                <a:sym typeface="Roboto Medium"/>
              </a:defRPr>
            </a:lvl5pPr>
            <a:lvl6pPr marL="2743200" marR="0" lvl="5" indent="-304800" algn="l" rtl="0">
              <a:lnSpc>
                <a:spcPct val="110000"/>
              </a:lnSpc>
              <a:spcBef>
                <a:spcPts val="500"/>
              </a:spcBef>
              <a:spcAft>
                <a:spcPts val="0"/>
              </a:spcAft>
              <a:buClr>
                <a:schemeClr val="dk1"/>
              </a:buClr>
              <a:buSzPts val="1200"/>
              <a:buFont typeface="Roboto Medium"/>
              <a:buChar char="■"/>
              <a:defRPr sz="1200" b="0" i="0" u="none" strike="noStrike" cap="none">
                <a:solidFill>
                  <a:schemeClr val="dk1"/>
                </a:solidFill>
                <a:latin typeface="Roboto Medium"/>
                <a:ea typeface="Roboto Medium"/>
                <a:cs typeface="Roboto Medium"/>
                <a:sym typeface="Roboto Medium"/>
              </a:defRPr>
            </a:lvl6pPr>
            <a:lvl7pPr marL="3200400" marR="0" lvl="6" indent="-304800" algn="l" rtl="0">
              <a:lnSpc>
                <a:spcPct val="110000"/>
              </a:lnSpc>
              <a:spcBef>
                <a:spcPts val="500"/>
              </a:spcBef>
              <a:spcAft>
                <a:spcPts val="0"/>
              </a:spcAft>
              <a:buClr>
                <a:schemeClr val="dk1"/>
              </a:buClr>
              <a:buSzPts val="1200"/>
              <a:buFont typeface="Roboto Medium"/>
              <a:buChar char="●"/>
              <a:defRPr sz="1200" b="0" i="0" u="none" strike="noStrike" cap="none">
                <a:solidFill>
                  <a:schemeClr val="dk1"/>
                </a:solidFill>
                <a:latin typeface="Roboto Medium"/>
                <a:ea typeface="Roboto Medium"/>
                <a:cs typeface="Roboto Medium"/>
                <a:sym typeface="Roboto Medium"/>
              </a:defRPr>
            </a:lvl7pPr>
            <a:lvl8pPr marL="3657600" marR="0" lvl="7" indent="-304800" algn="l" rtl="0">
              <a:lnSpc>
                <a:spcPct val="110000"/>
              </a:lnSpc>
              <a:spcBef>
                <a:spcPts val="500"/>
              </a:spcBef>
              <a:spcAft>
                <a:spcPts val="0"/>
              </a:spcAft>
              <a:buClr>
                <a:schemeClr val="dk1"/>
              </a:buClr>
              <a:buSzPts val="1200"/>
              <a:buFont typeface="Roboto Medium"/>
              <a:buChar char="○"/>
              <a:defRPr sz="1200" b="0" i="0" u="none" strike="noStrike" cap="none">
                <a:solidFill>
                  <a:schemeClr val="dk1"/>
                </a:solidFill>
                <a:latin typeface="Roboto Medium"/>
                <a:ea typeface="Roboto Medium"/>
                <a:cs typeface="Roboto Medium"/>
                <a:sym typeface="Roboto Medium"/>
              </a:defRPr>
            </a:lvl8pPr>
            <a:lvl9pPr marL="4114800" marR="0" lvl="8" indent="-304800" algn="l" rtl="0">
              <a:lnSpc>
                <a:spcPct val="110000"/>
              </a:lnSpc>
              <a:spcBef>
                <a:spcPts val="500"/>
              </a:spcBef>
              <a:spcAft>
                <a:spcPts val="500"/>
              </a:spcAft>
              <a:buClr>
                <a:schemeClr val="dk1"/>
              </a:buClr>
              <a:buSzPts val="1200"/>
              <a:buFont typeface="Roboto Medium"/>
              <a:buChar char="■"/>
              <a:defRPr sz="1200" b="0" i="0" u="none" strike="noStrike" cap="none">
                <a:solidFill>
                  <a:schemeClr val="dk1"/>
                </a:solidFill>
                <a:latin typeface="Roboto Medium"/>
                <a:ea typeface="Roboto Medium"/>
                <a:cs typeface="Roboto Medium"/>
                <a:sym typeface="Roboto Medium"/>
              </a:defRPr>
            </a:lvl9pPr>
          </a:lstStyle>
          <a:p>
            <a:pPr marL="0" indent="0">
              <a:spcAft>
                <a:spcPts val="400"/>
              </a:spcAft>
              <a:buFont typeface="Roboto Medium"/>
              <a:buNone/>
            </a:pPr>
            <a:r>
              <a:rPr lang="en-US" sz="800" dirty="0">
                <a:latin typeface="Roboto Light"/>
                <a:ea typeface="Roboto Light"/>
                <a:cs typeface="Roboto Light"/>
                <a:sym typeface="Roboto Light"/>
              </a:rPr>
              <a:t>New Jersey Electrification Coaching Network</a:t>
            </a:r>
          </a:p>
        </p:txBody>
      </p:sp>
    </p:spTree>
    <p:extLst>
      <p:ext uri="{BB962C8B-B14F-4D97-AF65-F5344CB8AC3E}">
        <p14:creationId xmlns:p14="http://schemas.microsoft.com/office/powerpoint/2010/main" val="2923155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4">
          <a:extLst>
            <a:ext uri="{FF2B5EF4-FFF2-40B4-BE49-F238E27FC236}">
              <a16:creationId xmlns:a16="http://schemas.microsoft.com/office/drawing/2014/main" id="{6C51FEA6-8221-BA2C-C1CC-0C2A59220930}"/>
            </a:ext>
          </a:extLst>
        </p:cNvPr>
        <p:cNvGrpSpPr/>
        <p:nvPr/>
      </p:nvGrpSpPr>
      <p:grpSpPr>
        <a:xfrm>
          <a:off x="0" y="0"/>
          <a:ext cx="0" cy="0"/>
          <a:chOff x="0" y="0"/>
          <a:chExt cx="0" cy="0"/>
        </a:xfrm>
      </p:grpSpPr>
      <p:sp>
        <p:nvSpPr>
          <p:cNvPr id="1095" name="Google Shape;1095;p152">
            <a:extLst>
              <a:ext uri="{FF2B5EF4-FFF2-40B4-BE49-F238E27FC236}">
                <a16:creationId xmlns:a16="http://schemas.microsoft.com/office/drawing/2014/main" id="{E16F1F7D-BE93-2E84-9CE2-B934E200232B}"/>
              </a:ext>
            </a:extLst>
          </p:cNvPr>
          <p:cNvSpPr txBox="1">
            <a:spLocks noGrp="1"/>
          </p:cNvSpPr>
          <p:nvPr>
            <p:ph type="subTitle" idx="1"/>
          </p:nvPr>
        </p:nvSpPr>
        <p:spPr>
          <a:xfrm>
            <a:off x="645275" y="1266625"/>
            <a:ext cx="8353800" cy="25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dirty="0"/>
              <a:t>The goal is to reduce GHG in NJ.  NJ ECN offers resources for building a clean energy economy.</a:t>
            </a:r>
            <a:endParaRPr sz="1400" dirty="0"/>
          </a:p>
          <a:p>
            <a:pPr marL="0" lvl="0" indent="0" algn="l" rtl="0">
              <a:spcBef>
                <a:spcPts val="400"/>
              </a:spcBef>
              <a:spcAft>
                <a:spcPts val="400"/>
              </a:spcAft>
              <a:buNone/>
            </a:pPr>
            <a:endParaRPr dirty="0"/>
          </a:p>
        </p:txBody>
      </p:sp>
      <p:sp>
        <p:nvSpPr>
          <p:cNvPr id="1096" name="Google Shape;1096;p152">
            <a:extLst>
              <a:ext uri="{FF2B5EF4-FFF2-40B4-BE49-F238E27FC236}">
                <a16:creationId xmlns:a16="http://schemas.microsoft.com/office/drawing/2014/main" id="{FD89E3B1-99AF-C897-7263-487D307C50A0}"/>
              </a:ext>
            </a:extLst>
          </p:cNvPr>
          <p:cNvSpPr txBox="1">
            <a:spLocks noGrp="1"/>
          </p:cNvSpPr>
          <p:nvPr>
            <p:ph type="body" idx="2"/>
          </p:nvPr>
        </p:nvSpPr>
        <p:spPr>
          <a:xfrm>
            <a:off x="342899" y="1834847"/>
            <a:ext cx="5697000" cy="2655300"/>
          </a:xfrm>
          <a:prstGeom prst="rect">
            <a:avLst/>
          </a:prstGeom>
        </p:spPr>
        <p:txBody>
          <a:bodyPr spcFirstLastPara="1" wrap="square" lIns="91425" tIns="91425" rIns="91425" bIns="91425" anchor="t" anchorCtr="0">
            <a:noAutofit/>
          </a:bodyPr>
          <a:lstStyle/>
          <a:p>
            <a:pPr>
              <a:spcBef>
                <a:spcPts val="1000"/>
              </a:spcBef>
            </a:pPr>
            <a:r>
              <a:rPr lang="en-US" dirty="0"/>
              <a:t>Coaching request Intake Form </a:t>
            </a:r>
            <a:r>
              <a:rPr lang="en-US" dirty="0">
                <a:solidFill>
                  <a:srgbClr val="00B050"/>
                </a:solidFill>
                <a:latin typeface="Roboto Medium" panose="02000000000000000000" pitchFamily="2" charset="0"/>
                <a:ea typeface="Roboto Medium" panose="02000000000000000000" pitchFamily="2" charset="0"/>
                <a:cs typeface="Roboto Medium" panose="02000000000000000000" pitchFamily="2" charset="0"/>
                <a:sym typeface="Open Sans Light"/>
                <a:hlinkClick r:id="rId3">
                  <a:extLst>
                    <a:ext uri="{A12FA001-AC4F-418D-AE19-62706E023703}">
                      <ahyp:hlinkClr xmlns:ahyp="http://schemas.microsoft.com/office/drawing/2018/hyperlinkcolor" val="tx"/>
                    </a:ext>
                  </a:extLst>
                </a:hlinkClick>
              </a:rPr>
              <a:t>https://tinyurl.com/yc2ew6rc</a:t>
            </a:r>
            <a:r>
              <a:rPr lang="en-US" dirty="0">
                <a:solidFill>
                  <a:srgbClr val="00B050"/>
                </a:solidFill>
                <a:latin typeface="Roboto Medium" panose="02000000000000000000" pitchFamily="2" charset="0"/>
                <a:ea typeface="Roboto Medium" panose="02000000000000000000" pitchFamily="2" charset="0"/>
                <a:cs typeface="Roboto Medium" panose="02000000000000000000" pitchFamily="2" charset="0"/>
                <a:sym typeface="Open Sans Light"/>
              </a:rPr>
              <a:t>  </a:t>
            </a:r>
            <a:endParaRPr lang="en-US" dirty="0">
              <a:solidFill>
                <a:srgbClr val="00B050"/>
              </a:solidFill>
              <a:latin typeface="Roboto Medium" panose="02000000000000000000" pitchFamily="2" charset="0"/>
              <a:ea typeface="Roboto Medium" panose="02000000000000000000" pitchFamily="2" charset="0"/>
              <a:cs typeface="Roboto Medium" panose="02000000000000000000" pitchFamily="2" charset="0"/>
            </a:endParaRPr>
          </a:p>
          <a:p>
            <a:pPr marL="457200" lvl="0" indent="-304800" algn="l" rtl="0">
              <a:spcBef>
                <a:spcPts val="1000"/>
              </a:spcBef>
              <a:spcAft>
                <a:spcPts val="0"/>
              </a:spcAft>
              <a:buSzPts val="1200"/>
              <a:buChar char="●"/>
            </a:pPr>
            <a:r>
              <a:rPr lang="en-US" dirty="0"/>
              <a:t>BE Webinar Database </a:t>
            </a:r>
            <a:r>
              <a:rPr lang="en-US" dirty="0">
                <a:hlinkClick r:id="rId4"/>
              </a:rPr>
              <a:t>https://climate.smiller.org/50x30/building-electrification/All-heat-pump-webinars.html</a:t>
            </a:r>
            <a:r>
              <a:rPr lang="en-US" dirty="0"/>
              <a:t> </a:t>
            </a:r>
            <a:endParaRPr dirty="0"/>
          </a:p>
          <a:p>
            <a:pPr marL="457200" lvl="0" indent="-304800" algn="l" rtl="0">
              <a:spcBef>
                <a:spcPts val="1000"/>
              </a:spcBef>
              <a:spcAft>
                <a:spcPts val="0"/>
              </a:spcAft>
              <a:buSzPts val="1200"/>
              <a:buChar char="●"/>
            </a:pPr>
            <a:r>
              <a:rPr lang="en-US" dirty="0"/>
              <a:t>NJ ECN Substack </a:t>
            </a:r>
            <a:r>
              <a:rPr lang="en-US" dirty="0">
                <a:hlinkClick r:id="rId5"/>
              </a:rPr>
              <a:t>https://njecn.substack.com/</a:t>
            </a:r>
            <a:r>
              <a:rPr lang="en-US" dirty="0"/>
              <a:t> </a:t>
            </a:r>
          </a:p>
          <a:p>
            <a:pPr marL="457200" lvl="0" indent="-304800" algn="l" rtl="0">
              <a:spcBef>
                <a:spcPts val="1000"/>
              </a:spcBef>
              <a:spcAft>
                <a:spcPts val="0"/>
              </a:spcAft>
              <a:buSzPts val="1200"/>
              <a:buChar char="●"/>
            </a:pPr>
            <a:r>
              <a:rPr lang="en" dirty="0"/>
              <a:t>Rewiring America </a:t>
            </a:r>
            <a:r>
              <a:rPr lang="en-US" dirty="0">
                <a:hlinkClick r:id="rId6"/>
              </a:rPr>
              <a:t>https://www.rewiringamerica.org/</a:t>
            </a:r>
            <a:r>
              <a:rPr lang="en-US" dirty="0"/>
              <a:t> </a:t>
            </a:r>
          </a:p>
          <a:p>
            <a:pPr marL="152400" lvl="0" indent="0" algn="l" rtl="0">
              <a:spcAft>
                <a:spcPts val="0"/>
              </a:spcAft>
              <a:buSzPts val="1200"/>
              <a:buNone/>
            </a:pPr>
            <a:r>
              <a:rPr lang="en-US" dirty="0"/>
              <a:t>        for Personal Electrification Planner, IRA Incentive</a:t>
            </a:r>
          </a:p>
          <a:p>
            <a:pPr marL="152400" lvl="0" indent="0" algn="l" rtl="0">
              <a:spcAft>
                <a:spcPts val="0"/>
              </a:spcAft>
              <a:buSzPts val="1200"/>
              <a:buNone/>
            </a:pPr>
            <a:r>
              <a:rPr lang="en-US" dirty="0"/>
              <a:t>        Tracker or to sign up for EC training</a:t>
            </a:r>
            <a:endParaRPr lang="en" dirty="0"/>
          </a:p>
        </p:txBody>
      </p:sp>
      <p:sp>
        <p:nvSpPr>
          <p:cNvPr id="1097" name="Google Shape;1097;p152">
            <a:extLst>
              <a:ext uri="{FF2B5EF4-FFF2-40B4-BE49-F238E27FC236}">
                <a16:creationId xmlns:a16="http://schemas.microsoft.com/office/drawing/2014/main" id="{B65C4AD7-6300-5B93-131C-436738577183}"/>
              </a:ext>
            </a:extLst>
          </p:cNvPr>
          <p:cNvSpPr txBox="1">
            <a:spLocks noGrp="1"/>
          </p:cNvSpPr>
          <p:nvPr>
            <p:ph type="title"/>
          </p:nvPr>
        </p:nvSpPr>
        <p:spPr>
          <a:xfrm>
            <a:off x="342899" y="452925"/>
            <a:ext cx="8458193" cy="9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NJ ECN’s Resources</a:t>
            </a:r>
            <a:endParaRPr dirty="0"/>
          </a:p>
        </p:txBody>
      </p:sp>
      <p:sp>
        <p:nvSpPr>
          <p:cNvPr id="1098" name="Google Shape;1098;p152">
            <a:extLst>
              <a:ext uri="{FF2B5EF4-FFF2-40B4-BE49-F238E27FC236}">
                <a16:creationId xmlns:a16="http://schemas.microsoft.com/office/drawing/2014/main" id="{3B678D74-3356-364E-4D98-53CAC58354AA}"/>
              </a:ext>
            </a:extLst>
          </p:cNvPr>
          <p:cNvSpPr/>
          <p:nvPr/>
        </p:nvSpPr>
        <p:spPr>
          <a:xfrm>
            <a:off x="6407693" y="1782328"/>
            <a:ext cx="2393400" cy="23934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BM Plex Sans Light"/>
              <a:ea typeface="IBM Plex Sans Light"/>
              <a:cs typeface="IBM Plex Sans Light"/>
              <a:sym typeface="IBM Plex Sans Light"/>
            </a:endParaRPr>
          </a:p>
        </p:txBody>
      </p:sp>
      <p:grpSp>
        <p:nvGrpSpPr>
          <p:cNvPr id="1099" name="Google Shape;1099;p152">
            <a:extLst>
              <a:ext uri="{FF2B5EF4-FFF2-40B4-BE49-F238E27FC236}">
                <a16:creationId xmlns:a16="http://schemas.microsoft.com/office/drawing/2014/main" id="{C64078B7-B916-6784-B16A-F90B90C80AF9}"/>
              </a:ext>
            </a:extLst>
          </p:cNvPr>
          <p:cNvGrpSpPr/>
          <p:nvPr/>
        </p:nvGrpSpPr>
        <p:grpSpPr>
          <a:xfrm>
            <a:off x="5965348" y="3567513"/>
            <a:ext cx="229215" cy="757796"/>
            <a:chOff x="8278241" y="2502000"/>
            <a:chExt cx="324300" cy="1072150"/>
          </a:xfrm>
        </p:grpSpPr>
        <p:sp>
          <p:nvSpPr>
            <p:cNvPr id="1100" name="Google Shape;1100;p152">
              <a:extLst>
                <a:ext uri="{FF2B5EF4-FFF2-40B4-BE49-F238E27FC236}">
                  <a16:creationId xmlns:a16="http://schemas.microsoft.com/office/drawing/2014/main" id="{26DCF232-EFD8-280D-04BF-1116031EDF10}"/>
                </a:ext>
              </a:extLst>
            </p:cNvPr>
            <p:cNvSpPr/>
            <p:nvPr/>
          </p:nvSpPr>
          <p:spPr>
            <a:xfrm>
              <a:off x="8278241" y="2502000"/>
              <a:ext cx="324300" cy="2805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01" name="Google Shape;1101;p152">
              <a:extLst>
                <a:ext uri="{FF2B5EF4-FFF2-40B4-BE49-F238E27FC236}">
                  <a16:creationId xmlns:a16="http://schemas.microsoft.com/office/drawing/2014/main" id="{E869BD2E-BD56-0B0E-BA98-9C5C63E25419}"/>
                </a:ext>
              </a:extLst>
            </p:cNvPr>
            <p:cNvSpPr/>
            <p:nvPr/>
          </p:nvSpPr>
          <p:spPr>
            <a:xfrm>
              <a:off x="8278241" y="2897825"/>
              <a:ext cx="324300" cy="2805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02" name="Google Shape;1102;p152">
              <a:extLst>
                <a:ext uri="{FF2B5EF4-FFF2-40B4-BE49-F238E27FC236}">
                  <a16:creationId xmlns:a16="http://schemas.microsoft.com/office/drawing/2014/main" id="{BC7DA75E-D06F-71FD-07CF-F67B4CD1BD8E}"/>
                </a:ext>
              </a:extLst>
            </p:cNvPr>
            <p:cNvSpPr/>
            <p:nvPr/>
          </p:nvSpPr>
          <p:spPr>
            <a:xfrm>
              <a:off x="8278241" y="3293650"/>
              <a:ext cx="324300" cy="2805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103" name="Google Shape;1103;p152">
            <a:extLst>
              <a:ext uri="{FF2B5EF4-FFF2-40B4-BE49-F238E27FC236}">
                <a16:creationId xmlns:a16="http://schemas.microsoft.com/office/drawing/2014/main" id="{CD33D12A-FC43-0B5D-5DF4-66EB51505B0E}"/>
              </a:ext>
            </a:extLst>
          </p:cNvPr>
          <p:cNvSpPr/>
          <p:nvPr/>
        </p:nvSpPr>
        <p:spPr>
          <a:xfrm>
            <a:off x="8313053" y="1909633"/>
            <a:ext cx="358500" cy="358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104" name="Google Shape;1104;p152">
            <a:extLst>
              <a:ext uri="{FF2B5EF4-FFF2-40B4-BE49-F238E27FC236}">
                <a16:creationId xmlns:a16="http://schemas.microsoft.com/office/drawing/2014/main" id="{3DADE767-C56F-E726-FAF3-57C2D30B6546}"/>
              </a:ext>
            </a:extLst>
          </p:cNvPr>
          <p:cNvPicPr preferRelativeResize="0">
            <a:picLocks noGrp="1"/>
          </p:cNvPicPr>
          <p:nvPr>
            <p:ph type="pic" idx="2"/>
          </p:nvPr>
        </p:nvPicPr>
        <p:blipFill rotWithShape="1">
          <a:blip r:embed="rId7">
            <a:alphaModFix/>
          </a:blip>
          <a:srcRect l="28125" r="5225"/>
          <a:stretch/>
        </p:blipFill>
        <p:spPr>
          <a:xfrm>
            <a:off x="6257913" y="2070801"/>
            <a:ext cx="2254500" cy="2254502"/>
          </a:xfrm>
          <a:prstGeom prst="rect">
            <a:avLst/>
          </a:prstGeom>
          <a:noFill/>
          <a:ln>
            <a:noFill/>
          </a:ln>
        </p:spPr>
      </p:pic>
      <p:sp>
        <p:nvSpPr>
          <p:cNvPr id="2" name="Google Shape;990;p148">
            <a:extLst>
              <a:ext uri="{FF2B5EF4-FFF2-40B4-BE49-F238E27FC236}">
                <a16:creationId xmlns:a16="http://schemas.microsoft.com/office/drawing/2014/main" id="{D04A5ABF-9637-A090-8FBC-628663FDECDE}"/>
              </a:ext>
            </a:extLst>
          </p:cNvPr>
          <p:cNvSpPr txBox="1">
            <a:spLocks noGrp="1"/>
          </p:cNvSpPr>
          <p:nvPr>
            <p:ph type="sldNum" idx="12"/>
          </p:nvPr>
        </p:nvSpPr>
        <p:spPr>
          <a:xfrm>
            <a:off x="8229600" y="4799170"/>
            <a:ext cx="457200" cy="2739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800"/>
              <a:buNone/>
            </a:pPr>
            <a:fld id="{00000000-1234-1234-1234-123412341234}" type="slidenum">
              <a:rPr lang="en"/>
              <a:t>8</a:t>
            </a:fld>
            <a:endParaRPr dirty="0"/>
          </a:p>
        </p:txBody>
      </p:sp>
      <p:sp>
        <p:nvSpPr>
          <p:cNvPr id="3" name="Google Shape;1090;p151">
            <a:extLst>
              <a:ext uri="{FF2B5EF4-FFF2-40B4-BE49-F238E27FC236}">
                <a16:creationId xmlns:a16="http://schemas.microsoft.com/office/drawing/2014/main" id="{70A4F3EB-D4D0-32DC-CB96-5CC65BB09D89}"/>
              </a:ext>
            </a:extLst>
          </p:cNvPr>
          <p:cNvSpPr txBox="1">
            <a:spLocks/>
          </p:cNvSpPr>
          <p:nvPr/>
        </p:nvSpPr>
        <p:spPr>
          <a:xfrm>
            <a:off x="342900" y="4799170"/>
            <a:ext cx="4239900" cy="273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0000"/>
              </a:lnSpc>
              <a:spcBef>
                <a:spcPts val="0"/>
              </a:spcBef>
              <a:spcAft>
                <a:spcPts val="0"/>
              </a:spcAft>
              <a:buClr>
                <a:schemeClr val="dk1"/>
              </a:buClr>
              <a:buSzPts val="1200"/>
              <a:buFont typeface="Roboto Medium"/>
              <a:buChar char="●"/>
              <a:defRPr sz="1200" b="0" i="0" u="none" strike="noStrike" cap="none">
                <a:solidFill>
                  <a:schemeClr val="dk1"/>
                </a:solidFill>
                <a:latin typeface="Roboto Medium"/>
                <a:ea typeface="Roboto Medium"/>
                <a:cs typeface="Roboto Medium"/>
                <a:sym typeface="Roboto Medium"/>
              </a:defRPr>
            </a:lvl1pPr>
            <a:lvl2pPr marL="914400" marR="0" lvl="1" indent="-304800" algn="l" rtl="0">
              <a:lnSpc>
                <a:spcPct val="110000"/>
              </a:lnSpc>
              <a:spcBef>
                <a:spcPts val="500"/>
              </a:spcBef>
              <a:spcAft>
                <a:spcPts val="0"/>
              </a:spcAft>
              <a:buClr>
                <a:schemeClr val="dk1"/>
              </a:buClr>
              <a:buSzPts val="1200"/>
              <a:buFont typeface="Roboto Medium"/>
              <a:buChar char="○"/>
              <a:defRPr sz="1200" b="0" i="0" u="none" strike="noStrike" cap="none">
                <a:solidFill>
                  <a:schemeClr val="dk1"/>
                </a:solidFill>
                <a:latin typeface="Roboto Medium"/>
                <a:ea typeface="Roboto Medium"/>
                <a:cs typeface="Roboto Medium"/>
                <a:sym typeface="Roboto Medium"/>
              </a:defRPr>
            </a:lvl2pPr>
            <a:lvl3pPr marL="1371600" marR="0" lvl="2" indent="-304800" algn="l" rtl="0">
              <a:lnSpc>
                <a:spcPct val="110000"/>
              </a:lnSpc>
              <a:spcBef>
                <a:spcPts val="500"/>
              </a:spcBef>
              <a:spcAft>
                <a:spcPts val="0"/>
              </a:spcAft>
              <a:buClr>
                <a:schemeClr val="dk1"/>
              </a:buClr>
              <a:buSzPts val="1200"/>
              <a:buFont typeface="Roboto Medium"/>
              <a:buChar char="■"/>
              <a:defRPr sz="1200" b="0" i="0" u="none" strike="noStrike" cap="none">
                <a:solidFill>
                  <a:schemeClr val="dk1"/>
                </a:solidFill>
                <a:latin typeface="Roboto Medium"/>
                <a:ea typeface="Roboto Medium"/>
                <a:cs typeface="Roboto Medium"/>
                <a:sym typeface="Roboto Medium"/>
              </a:defRPr>
            </a:lvl3pPr>
            <a:lvl4pPr marL="1828800" marR="0" lvl="3" indent="-304800" algn="l" rtl="0">
              <a:lnSpc>
                <a:spcPct val="110000"/>
              </a:lnSpc>
              <a:spcBef>
                <a:spcPts val="500"/>
              </a:spcBef>
              <a:spcAft>
                <a:spcPts val="0"/>
              </a:spcAft>
              <a:buClr>
                <a:schemeClr val="dk1"/>
              </a:buClr>
              <a:buSzPts val="1200"/>
              <a:buFont typeface="Roboto Medium"/>
              <a:buChar char="●"/>
              <a:defRPr sz="1200" b="0" i="0" u="none" strike="noStrike" cap="none">
                <a:solidFill>
                  <a:schemeClr val="dk1"/>
                </a:solidFill>
                <a:latin typeface="Roboto Medium"/>
                <a:ea typeface="Roboto Medium"/>
                <a:cs typeface="Roboto Medium"/>
                <a:sym typeface="Roboto Medium"/>
              </a:defRPr>
            </a:lvl4pPr>
            <a:lvl5pPr marL="2286000" marR="0" lvl="4" indent="-304800" algn="l" rtl="0">
              <a:lnSpc>
                <a:spcPct val="110000"/>
              </a:lnSpc>
              <a:spcBef>
                <a:spcPts val="500"/>
              </a:spcBef>
              <a:spcAft>
                <a:spcPts val="0"/>
              </a:spcAft>
              <a:buClr>
                <a:schemeClr val="dk1"/>
              </a:buClr>
              <a:buSzPts val="1200"/>
              <a:buFont typeface="Roboto Medium"/>
              <a:buChar char="○"/>
              <a:defRPr sz="1200" b="0" i="0" u="none" strike="noStrike" cap="none">
                <a:solidFill>
                  <a:schemeClr val="dk1"/>
                </a:solidFill>
                <a:latin typeface="Roboto Medium"/>
                <a:ea typeface="Roboto Medium"/>
                <a:cs typeface="Roboto Medium"/>
                <a:sym typeface="Roboto Medium"/>
              </a:defRPr>
            </a:lvl5pPr>
            <a:lvl6pPr marL="2743200" marR="0" lvl="5" indent="-304800" algn="l" rtl="0">
              <a:lnSpc>
                <a:spcPct val="110000"/>
              </a:lnSpc>
              <a:spcBef>
                <a:spcPts val="500"/>
              </a:spcBef>
              <a:spcAft>
                <a:spcPts val="0"/>
              </a:spcAft>
              <a:buClr>
                <a:schemeClr val="dk1"/>
              </a:buClr>
              <a:buSzPts val="1200"/>
              <a:buFont typeface="Roboto Medium"/>
              <a:buChar char="■"/>
              <a:defRPr sz="1200" b="0" i="0" u="none" strike="noStrike" cap="none">
                <a:solidFill>
                  <a:schemeClr val="dk1"/>
                </a:solidFill>
                <a:latin typeface="Roboto Medium"/>
                <a:ea typeface="Roboto Medium"/>
                <a:cs typeface="Roboto Medium"/>
                <a:sym typeface="Roboto Medium"/>
              </a:defRPr>
            </a:lvl6pPr>
            <a:lvl7pPr marL="3200400" marR="0" lvl="6" indent="-304800" algn="l" rtl="0">
              <a:lnSpc>
                <a:spcPct val="110000"/>
              </a:lnSpc>
              <a:spcBef>
                <a:spcPts val="500"/>
              </a:spcBef>
              <a:spcAft>
                <a:spcPts val="0"/>
              </a:spcAft>
              <a:buClr>
                <a:schemeClr val="dk1"/>
              </a:buClr>
              <a:buSzPts val="1200"/>
              <a:buFont typeface="Roboto Medium"/>
              <a:buChar char="●"/>
              <a:defRPr sz="1200" b="0" i="0" u="none" strike="noStrike" cap="none">
                <a:solidFill>
                  <a:schemeClr val="dk1"/>
                </a:solidFill>
                <a:latin typeface="Roboto Medium"/>
                <a:ea typeface="Roboto Medium"/>
                <a:cs typeface="Roboto Medium"/>
                <a:sym typeface="Roboto Medium"/>
              </a:defRPr>
            </a:lvl7pPr>
            <a:lvl8pPr marL="3657600" marR="0" lvl="7" indent="-304800" algn="l" rtl="0">
              <a:lnSpc>
                <a:spcPct val="110000"/>
              </a:lnSpc>
              <a:spcBef>
                <a:spcPts val="500"/>
              </a:spcBef>
              <a:spcAft>
                <a:spcPts val="0"/>
              </a:spcAft>
              <a:buClr>
                <a:schemeClr val="dk1"/>
              </a:buClr>
              <a:buSzPts val="1200"/>
              <a:buFont typeface="Roboto Medium"/>
              <a:buChar char="○"/>
              <a:defRPr sz="1200" b="0" i="0" u="none" strike="noStrike" cap="none">
                <a:solidFill>
                  <a:schemeClr val="dk1"/>
                </a:solidFill>
                <a:latin typeface="Roboto Medium"/>
                <a:ea typeface="Roboto Medium"/>
                <a:cs typeface="Roboto Medium"/>
                <a:sym typeface="Roboto Medium"/>
              </a:defRPr>
            </a:lvl8pPr>
            <a:lvl9pPr marL="4114800" marR="0" lvl="8" indent="-304800" algn="l" rtl="0">
              <a:lnSpc>
                <a:spcPct val="110000"/>
              </a:lnSpc>
              <a:spcBef>
                <a:spcPts val="500"/>
              </a:spcBef>
              <a:spcAft>
                <a:spcPts val="500"/>
              </a:spcAft>
              <a:buClr>
                <a:schemeClr val="dk1"/>
              </a:buClr>
              <a:buSzPts val="1200"/>
              <a:buFont typeface="Roboto Medium"/>
              <a:buChar char="■"/>
              <a:defRPr sz="1200" b="0" i="0" u="none" strike="noStrike" cap="none">
                <a:solidFill>
                  <a:schemeClr val="dk1"/>
                </a:solidFill>
                <a:latin typeface="Roboto Medium"/>
                <a:ea typeface="Roboto Medium"/>
                <a:cs typeface="Roboto Medium"/>
                <a:sym typeface="Roboto Medium"/>
              </a:defRPr>
            </a:lvl9pPr>
          </a:lstStyle>
          <a:p>
            <a:pPr marL="0" indent="0">
              <a:spcAft>
                <a:spcPts val="400"/>
              </a:spcAft>
              <a:buFont typeface="Roboto Medium"/>
              <a:buNone/>
            </a:pPr>
            <a:r>
              <a:rPr lang="en-US" sz="800" dirty="0">
                <a:latin typeface="Roboto Light"/>
                <a:ea typeface="Roboto Light"/>
                <a:cs typeface="Roboto Light"/>
                <a:sym typeface="Roboto Light"/>
              </a:rPr>
              <a:t>New Jersey Electrification Coaching Network</a:t>
            </a:r>
          </a:p>
        </p:txBody>
      </p:sp>
      <p:pic>
        <p:nvPicPr>
          <p:cNvPr id="6" name="Google Shape;897;p38">
            <a:extLst>
              <a:ext uri="{FF2B5EF4-FFF2-40B4-BE49-F238E27FC236}">
                <a16:creationId xmlns:a16="http://schemas.microsoft.com/office/drawing/2014/main" id="{5E51E552-A7E5-C2FB-C75E-09A4594DCEE8}"/>
              </a:ext>
            </a:extLst>
          </p:cNvPr>
          <p:cNvPicPr preferRelativeResize="0"/>
          <p:nvPr/>
        </p:nvPicPr>
        <p:blipFill rotWithShape="1">
          <a:blip r:embed="rId8">
            <a:alphaModFix/>
          </a:blip>
          <a:srcRect/>
          <a:stretch/>
        </p:blipFill>
        <p:spPr>
          <a:xfrm>
            <a:off x="4582800" y="2793457"/>
            <a:ext cx="1245130" cy="1548111"/>
          </a:xfrm>
          <a:prstGeom prst="rect">
            <a:avLst/>
          </a:prstGeom>
          <a:noFill/>
          <a:ln>
            <a:noFill/>
          </a:ln>
        </p:spPr>
      </p:pic>
    </p:spTree>
    <p:extLst>
      <p:ext uri="{BB962C8B-B14F-4D97-AF65-F5344CB8AC3E}">
        <p14:creationId xmlns:p14="http://schemas.microsoft.com/office/powerpoint/2010/main" val="2839987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1122"/>
        <p:cNvGrpSpPr/>
        <p:nvPr/>
      </p:nvGrpSpPr>
      <p:grpSpPr>
        <a:xfrm>
          <a:off x="0" y="0"/>
          <a:ext cx="0" cy="0"/>
          <a:chOff x="0" y="0"/>
          <a:chExt cx="0" cy="0"/>
        </a:xfrm>
      </p:grpSpPr>
      <p:sp>
        <p:nvSpPr>
          <p:cNvPr id="1123" name="Google Shape;1123;p154"/>
          <p:cNvSpPr txBox="1">
            <a:spLocks noGrp="1"/>
          </p:cNvSpPr>
          <p:nvPr>
            <p:ph type="subTitle" idx="1"/>
          </p:nvPr>
        </p:nvSpPr>
        <p:spPr>
          <a:xfrm>
            <a:off x="645275" y="1266625"/>
            <a:ext cx="8353800" cy="25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dirty="0"/>
              <a:t>  </a:t>
            </a:r>
            <a:endParaRPr sz="1400" dirty="0"/>
          </a:p>
          <a:p>
            <a:pPr marL="0" lvl="0" indent="0" algn="l" rtl="0">
              <a:spcBef>
                <a:spcPts val="400"/>
              </a:spcBef>
              <a:spcAft>
                <a:spcPts val="400"/>
              </a:spcAft>
              <a:buNone/>
            </a:pPr>
            <a:endParaRPr dirty="0"/>
          </a:p>
        </p:txBody>
      </p:sp>
      <p:sp>
        <p:nvSpPr>
          <p:cNvPr id="1124" name="Google Shape;1124;p154"/>
          <p:cNvSpPr txBox="1">
            <a:spLocks noGrp="1"/>
          </p:cNvSpPr>
          <p:nvPr>
            <p:ph type="body" idx="2"/>
          </p:nvPr>
        </p:nvSpPr>
        <p:spPr>
          <a:xfrm>
            <a:off x="342975" y="1913700"/>
            <a:ext cx="5697000" cy="2655300"/>
          </a:xfrm>
          <a:prstGeom prst="rect">
            <a:avLst/>
          </a:prstGeom>
        </p:spPr>
        <p:txBody>
          <a:bodyPr spcFirstLastPara="1" wrap="square" lIns="91425" tIns="91425" rIns="91425" bIns="91425" anchor="t" anchorCtr="0">
            <a:noAutofit/>
          </a:bodyPr>
          <a:lstStyle/>
          <a:p>
            <a:pPr marL="457200" lvl="0" indent="-304800" algn="l" rtl="0">
              <a:spcBef>
                <a:spcPts val="1000"/>
              </a:spcBef>
              <a:spcAft>
                <a:spcPts val="0"/>
              </a:spcAft>
              <a:buSzPts val="1200"/>
              <a:buChar char="●"/>
            </a:pPr>
            <a:r>
              <a:rPr lang="en-US" dirty="0"/>
              <a:t>Email Steve and Pat Miller, Founders, NJ ECN</a:t>
            </a:r>
          </a:p>
          <a:p>
            <a:pPr marL="152400" lvl="0" indent="0" algn="l" rtl="0">
              <a:spcBef>
                <a:spcPts val="1000"/>
              </a:spcBef>
              <a:spcAft>
                <a:spcPts val="0"/>
              </a:spcAft>
              <a:buSzPts val="1200"/>
              <a:buNone/>
            </a:pPr>
            <a:r>
              <a:rPr lang="en-US" dirty="0"/>
              <a:t>	njecn2024@gmail.com</a:t>
            </a:r>
          </a:p>
          <a:p>
            <a:pPr marL="457200" lvl="0" indent="-304800" algn="l" rtl="0">
              <a:spcBef>
                <a:spcPts val="1000"/>
              </a:spcBef>
              <a:spcAft>
                <a:spcPts val="0"/>
              </a:spcAft>
              <a:buSzPts val="1200"/>
              <a:buChar char="●"/>
            </a:pPr>
            <a:endParaRPr dirty="0"/>
          </a:p>
        </p:txBody>
      </p:sp>
      <p:sp>
        <p:nvSpPr>
          <p:cNvPr id="1125" name="Google Shape;1125;p154"/>
          <p:cNvSpPr txBox="1">
            <a:spLocks noGrp="1"/>
          </p:cNvSpPr>
          <p:nvPr>
            <p:ph type="title"/>
          </p:nvPr>
        </p:nvSpPr>
        <p:spPr>
          <a:xfrm>
            <a:off x="342899" y="452925"/>
            <a:ext cx="8458193" cy="9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Invite NJ ECN into your community</a:t>
            </a:r>
            <a:endParaRPr dirty="0"/>
          </a:p>
        </p:txBody>
      </p:sp>
      <p:sp>
        <p:nvSpPr>
          <p:cNvPr id="1126" name="Google Shape;1126;p154"/>
          <p:cNvSpPr/>
          <p:nvPr/>
        </p:nvSpPr>
        <p:spPr>
          <a:xfrm>
            <a:off x="6407693" y="1782328"/>
            <a:ext cx="2393400" cy="23934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BM Plex Sans Light"/>
              <a:ea typeface="IBM Plex Sans Light"/>
              <a:cs typeface="IBM Plex Sans Light"/>
              <a:sym typeface="IBM Plex Sans Light"/>
            </a:endParaRPr>
          </a:p>
        </p:txBody>
      </p:sp>
      <p:grpSp>
        <p:nvGrpSpPr>
          <p:cNvPr id="1127" name="Google Shape;1127;p154"/>
          <p:cNvGrpSpPr/>
          <p:nvPr/>
        </p:nvGrpSpPr>
        <p:grpSpPr>
          <a:xfrm>
            <a:off x="5965348" y="3567513"/>
            <a:ext cx="229215" cy="757796"/>
            <a:chOff x="8278241" y="2502000"/>
            <a:chExt cx="324300" cy="1072150"/>
          </a:xfrm>
        </p:grpSpPr>
        <p:sp>
          <p:nvSpPr>
            <p:cNvPr id="1128" name="Google Shape;1128;p154"/>
            <p:cNvSpPr/>
            <p:nvPr/>
          </p:nvSpPr>
          <p:spPr>
            <a:xfrm>
              <a:off x="8278241" y="2502000"/>
              <a:ext cx="324300" cy="2805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29" name="Google Shape;1129;p154"/>
            <p:cNvSpPr/>
            <p:nvPr/>
          </p:nvSpPr>
          <p:spPr>
            <a:xfrm>
              <a:off x="8278241" y="2897825"/>
              <a:ext cx="324300" cy="2805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30" name="Google Shape;1130;p154"/>
            <p:cNvSpPr/>
            <p:nvPr/>
          </p:nvSpPr>
          <p:spPr>
            <a:xfrm>
              <a:off x="8278241" y="3293650"/>
              <a:ext cx="324300" cy="2805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131" name="Google Shape;1131;p154"/>
          <p:cNvSpPr/>
          <p:nvPr/>
        </p:nvSpPr>
        <p:spPr>
          <a:xfrm>
            <a:off x="8313053" y="1909633"/>
            <a:ext cx="358500" cy="358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132" name="Google Shape;1132;p154"/>
          <p:cNvPicPr preferRelativeResize="0">
            <a:picLocks noGrp="1"/>
          </p:cNvPicPr>
          <p:nvPr>
            <p:ph type="pic" idx="2"/>
          </p:nvPr>
        </p:nvPicPr>
        <p:blipFill rotWithShape="1">
          <a:blip r:embed="rId3">
            <a:alphaModFix/>
          </a:blip>
          <a:srcRect l="28125" r="5225"/>
          <a:stretch/>
        </p:blipFill>
        <p:spPr>
          <a:xfrm>
            <a:off x="6257913" y="2070801"/>
            <a:ext cx="2254500" cy="2254502"/>
          </a:xfrm>
          <a:prstGeom prst="rect">
            <a:avLst/>
          </a:prstGeom>
          <a:noFill/>
          <a:ln>
            <a:noFill/>
          </a:ln>
        </p:spPr>
      </p:pic>
      <p:sp>
        <p:nvSpPr>
          <p:cNvPr id="2" name="Google Shape;990;p148">
            <a:extLst>
              <a:ext uri="{FF2B5EF4-FFF2-40B4-BE49-F238E27FC236}">
                <a16:creationId xmlns:a16="http://schemas.microsoft.com/office/drawing/2014/main" id="{CC6B9C72-02B6-54B1-47FC-0A12BF0474C1}"/>
              </a:ext>
            </a:extLst>
          </p:cNvPr>
          <p:cNvSpPr txBox="1">
            <a:spLocks noGrp="1"/>
          </p:cNvSpPr>
          <p:nvPr>
            <p:ph type="sldNum" idx="12"/>
          </p:nvPr>
        </p:nvSpPr>
        <p:spPr>
          <a:xfrm>
            <a:off x="8229600" y="4799170"/>
            <a:ext cx="457200" cy="2739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800"/>
              <a:buNone/>
            </a:pPr>
            <a:fld id="{00000000-1234-1234-1234-123412341234}" type="slidenum">
              <a:rPr lang="en"/>
              <a:t>9</a:t>
            </a:fld>
            <a:endParaRPr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oposal for New Client">
  <a:themeElements>
    <a:clrScheme name="Simple Light">
      <a:dk1>
        <a:srgbClr val="004A2E"/>
      </a:dk1>
      <a:lt1>
        <a:srgbClr val="F1F1E9"/>
      </a:lt1>
      <a:dk2>
        <a:srgbClr val="00160D"/>
      </a:dk2>
      <a:lt2>
        <a:srgbClr val="FFB300"/>
      </a:lt2>
      <a:accent1>
        <a:srgbClr val="002517"/>
      </a:accent1>
      <a:accent2>
        <a:srgbClr val="1A5C42"/>
      </a:accent2>
      <a:accent3>
        <a:srgbClr val="4C806C"/>
      </a:accent3>
      <a:accent4>
        <a:srgbClr val="CCDAD5"/>
      </a:accent4>
      <a:accent5>
        <a:srgbClr val="EEF7F5"/>
      </a:accent5>
      <a:accent6>
        <a:srgbClr val="FFFFFF"/>
      </a:accent6>
      <a:hlink>
        <a:srgbClr val="26A96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roposal for New Client">
  <a:themeElements>
    <a:clrScheme name="Simple Light">
      <a:dk1>
        <a:srgbClr val="004A2E"/>
      </a:dk1>
      <a:lt1>
        <a:srgbClr val="F1F1E9"/>
      </a:lt1>
      <a:dk2>
        <a:srgbClr val="00160D"/>
      </a:dk2>
      <a:lt2>
        <a:srgbClr val="FFB300"/>
      </a:lt2>
      <a:accent1>
        <a:srgbClr val="002517"/>
      </a:accent1>
      <a:accent2>
        <a:srgbClr val="1A5C42"/>
      </a:accent2>
      <a:accent3>
        <a:srgbClr val="4C806C"/>
      </a:accent3>
      <a:accent4>
        <a:srgbClr val="CCDAD5"/>
      </a:accent4>
      <a:accent5>
        <a:srgbClr val="EEF7F5"/>
      </a:accent5>
      <a:accent6>
        <a:srgbClr val="FFFFFF"/>
      </a:accent6>
      <a:hlink>
        <a:srgbClr val="26A96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4401</TotalTime>
  <Words>734</Words>
  <Application>Microsoft Office PowerPoint</Application>
  <PresentationFormat>On-screen Show (16:9)</PresentationFormat>
  <Paragraphs>79</Paragraphs>
  <Slides>9</Slides>
  <Notes>8</Notes>
  <HiddenSlides>1</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9</vt:i4>
      </vt:variant>
    </vt:vector>
  </HeadingPairs>
  <TitlesOfParts>
    <vt:vector size="22" baseType="lpstr">
      <vt:lpstr>Arial</vt:lpstr>
      <vt:lpstr>IBM Plex Mono Light</vt:lpstr>
      <vt:lpstr>IBM Plex Mono Medium</vt:lpstr>
      <vt:lpstr>Roboto Light</vt:lpstr>
      <vt:lpstr>IBM Plex Sans Medium</vt:lpstr>
      <vt:lpstr>IBM Plex Sans</vt:lpstr>
      <vt:lpstr>Roboto Medium</vt:lpstr>
      <vt:lpstr>Roboto Condensed Medium</vt:lpstr>
      <vt:lpstr>IBM Plex Sans Light</vt:lpstr>
      <vt:lpstr>Roboto</vt:lpstr>
      <vt:lpstr>Simple Light</vt:lpstr>
      <vt:lpstr>Proposal for New Client</vt:lpstr>
      <vt:lpstr>Proposal for New Client</vt:lpstr>
      <vt:lpstr>HOME ELECTRIFICATION </vt:lpstr>
      <vt:lpstr>About  NJ ECN</vt:lpstr>
      <vt:lpstr>What is Electrification?</vt:lpstr>
      <vt:lpstr>PowerPoint Presentation</vt:lpstr>
      <vt:lpstr>PowerPoint Presentation</vt:lpstr>
      <vt:lpstr>How NJ ECN can help</vt:lpstr>
      <vt:lpstr>What YOU can do</vt:lpstr>
      <vt:lpstr>NJ ECN’s Resources</vt:lpstr>
      <vt:lpstr>Invite NJ ECN into your community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Pat Miller</dc:creator>
  <cp:lastModifiedBy>Pat Miller</cp:lastModifiedBy>
  <cp:revision>27</cp:revision>
  <dcterms:modified xsi:type="dcterms:W3CDTF">2025-04-17T19:02:33Z</dcterms:modified>
</cp:coreProperties>
</file>